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Fira Sans Extra Condensed Medium"/>
      <p:regular r:id="rId41"/>
      <p:bold r:id="rId42"/>
      <p:italic r:id="rId43"/>
      <p:boldItalic r:id="rId44"/>
    </p:embeddedFont>
    <p:embeddedFont>
      <p:font typeface="Roboto Condensed"/>
      <p:regular r:id="rId45"/>
      <p:bold r:id="rId46"/>
      <p:italic r:id="rId47"/>
      <p:boldItalic r:id="rId48"/>
    </p:embeddedFont>
    <p:embeddedFont>
      <p:font typeface="Squada One"/>
      <p:regular r:id="rId49"/>
    </p:embeddedFont>
    <p:embeddedFont>
      <p:font typeface="Roboto Condensed Light"/>
      <p:regular r:id="rId50"/>
      <p:bold r:id="rId51"/>
      <p:italic r:id="rId52"/>
      <p:boldItalic r:id="rId53"/>
    </p:embeddedFont>
    <p:embeddedFont>
      <p:font typeface="Exo 2"/>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11120C-7FA0-4258-B345-E069D900A0DC}">
  <a:tblStyle styleId="{B311120C-7FA0-4258-B345-E069D900A0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FiraSansExtraCondensedMedium-bold.fntdata"/><Relationship Id="rId41" Type="http://schemas.openxmlformats.org/officeDocument/2006/relationships/font" Target="fonts/FiraSansExtraCondensedMedium-regular.fntdata"/><Relationship Id="rId44" Type="http://schemas.openxmlformats.org/officeDocument/2006/relationships/font" Target="fonts/FiraSansExtraCondensedMedium-boldItalic.fntdata"/><Relationship Id="rId43" Type="http://schemas.openxmlformats.org/officeDocument/2006/relationships/font" Target="fonts/FiraSansExtraCondensedMedium-italic.fntdata"/><Relationship Id="rId46" Type="http://schemas.openxmlformats.org/officeDocument/2006/relationships/font" Target="fonts/RobotoCondensed-bold.fntdata"/><Relationship Id="rId45" Type="http://schemas.openxmlformats.org/officeDocument/2006/relationships/font" Target="fonts/RobotoCondense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Condensed-boldItalic.fntdata"/><Relationship Id="rId47" Type="http://schemas.openxmlformats.org/officeDocument/2006/relationships/font" Target="fonts/RobotoCondensed-italic.fntdata"/><Relationship Id="rId49" Type="http://schemas.openxmlformats.org/officeDocument/2006/relationships/font" Target="fonts/SquadaOn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CondensedLight-bold.fntdata"/><Relationship Id="rId50" Type="http://schemas.openxmlformats.org/officeDocument/2006/relationships/font" Target="fonts/RobotoCondensedLight-regular.fntdata"/><Relationship Id="rId53" Type="http://schemas.openxmlformats.org/officeDocument/2006/relationships/font" Target="fonts/RobotoCondensedLight-boldItalic.fntdata"/><Relationship Id="rId52" Type="http://schemas.openxmlformats.org/officeDocument/2006/relationships/font" Target="fonts/RobotoCondensedLight-italic.fntdata"/><Relationship Id="rId11" Type="http://schemas.openxmlformats.org/officeDocument/2006/relationships/slide" Target="slides/slide5.xml"/><Relationship Id="rId55" Type="http://schemas.openxmlformats.org/officeDocument/2006/relationships/font" Target="fonts/Exo2-bold.fntdata"/><Relationship Id="rId10" Type="http://schemas.openxmlformats.org/officeDocument/2006/relationships/slide" Target="slides/slide4.xml"/><Relationship Id="rId54" Type="http://schemas.openxmlformats.org/officeDocument/2006/relationships/font" Target="fonts/Exo2-regular.fntdata"/><Relationship Id="rId13" Type="http://schemas.openxmlformats.org/officeDocument/2006/relationships/slide" Target="slides/slide7.xml"/><Relationship Id="rId57" Type="http://schemas.openxmlformats.org/officeDocument/2006/relationships/font" Target="fonts/Exo2-boldItalic.fntdata"/><Relationship Id="rId12" Type="http://schemas.openxmlformats.org/officeDocument/2006/relationships/slide" Target="slides/slide6.xml"/><Relationship Id="rId56" Type="http://schemas.openxmlformats.org/officeDocument/2006/relationships/font" Target="fonts/Exo2-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Hi, we’re Code Nation and this is our presentation for our App Cafe Bunny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afd917ca1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afd917ca1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a:t>
            </a:r>
            <a:r>
              <a:rPr lang="en"/>
              <a:t>dvantages of Flutter</a:t>
            </a:r>
            <a:endParaRPr/>
          </a:p>
          <a:p>
            <a:pPr indent="0" lvl="0" marL="0" rtl="0" algn="l">
              <a:spcBef>
                <a:spcPts val="0"/>
              </a:spcBef>
              <a:spcAft>
                <a:spcPts val="0"/>
              </a:spcAft>
              <a:buNone/>
            </a:pPr>
            <a:r>
              <a:rPr lang="en"/>
              <a:t>One Codebase, Two platforms, instead of maintaining 2 different codebases, one for android and one for iOS, flutter saves time by allowing a single codebase to work on both platforms</a:t>
            </a:r>
            <a:endParaRPr/>
          </a:p>
          <a:p>
            <a:pPr indent="0" lvl="0" marL="0" rtl="0" algn="l">
              <a:spcBef>
                <a:spcPts val="0"/>
              </a:spcBef>
              <a:spcAft>
                <a:spcPts val="0"/>
              </a:spcAft>
              <a:buNone/>
            </a:pPr>
            <a:r>
              <a:rPr lang="en"/>
              <a:t>Reduced Code Development Time, flutter supports hot reloading, which allows for reloading the app while keeping its state to quickly view </a:t>
            </a:r>
            <a:r>
              <a:rPr lang="en"/>
              <a:t>changes in code.</a:t>
            </a:r>
            <a:endParaRPr/>
          </a:p>
          <a:p>
            <a:pPr indent="0" lvl="0" marL="0" rtl="0" algn="l">
              <a:spcBef>
                <a:spcPts val="0"/>
              </a:spcBef>
              <a:spcAft>
                <a:spcPts val="0"/>
              </a:spcAft>
              <a:buNone/>
            </a:pPr>
            <a:r>
              <a:rPr lang="en"/>
              <a:t>Flutter also comes with many ready to use widgets, which saves development time as well.</a:t>
            </a:r>
            <a:endParaRPr/>
          </a:p>
          <a:p>
            <a:pPr indent="0" lvl="0" marL="0" rtl="0" algn="l">
              <a:spcBef>
                <a:spcPts val="0"/>
              </a:spcBef>
              <a:spcAft>
                <a:spcPts val="0"/>
              </a:spcAft>
              <a:buNone/>
            </a:pPr>
            <a:r>
              <a:rPr lang="en"/>
              <a:t>Similar to Native App Performance, flutter does not use any intermediate code representations and is built directly into the machine code unlike other multi platform frameworks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afd917ca1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afd917ca1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design pattern that we are using is the well known MVC model view controller design pattern</a:t>
            </a:r>
            <a:endParaRPr/>
          </a:p>
          <a:p>
            <a:pPr indent="0" lvl="0" marL="0" rtl="0" algn="l">
              <a:spcBef>
                <a:spcPts val="0"/>
              </a:spcBef>
              <a:spcAft>
                <a:spcPts val="0"/>
              </a:spcAft>
              <a:buNone/>
            </a:pPr>
            <a:r>
              <a:rPr lang="en"/>
              <a:t>The advantages of MVC are the separation of concerns, where each section is specialised in their own purpose</a:t>
            </a:r>
            <a:endParaRPr/>
          </a:p>
          <a:p>
            <a:pPr indent="0" lvl="0" marL="0" rtl="0" algn="l">
              <a:spcBef>
                <a:spcPts val="0"/>
              </a:spcBef>
              <a:spcAft>
                <a:spcPts val="0"/>
              </a:spcAft>
              <a:buNone/>
            </a:pPr>
            <a:r>
              <a:rPr lang="en"/>
              <a:t>This separation allows for the </a:t>
            </a:r>
            <a:r>
              <a:rPr lang="en"/>
              <a:t>simultaneous</a:t>
            </a:r>
            <a:r>
              <a:rPr lang="en"/>
              <a:t> development of different components to further speed up development time</a:t>
            </a:r>
            <a:endParaRPr/>
          </a:p>
          <a:p>
            <a:pPr indent="0" lvl="0" marL="0" rtl="0" algn="l">
              <a:spcBef>
                <a:spcPts val="0"/>
              </a:spcBef>
              <a:spcAft>
                <a:spcPts val="0"/>
              </a:spcAft>
              <a:buNone/>
            </a:pPr>
            <a:r>
              <a:rPr lang="en"/>
              <a:t>Another advantage is that it is easy to update and debug</a:t>
            </a:r>
            <a:endParaRPr/>
          </a:p>
          <a:p>
            <a:pPr indent="0" lvl="0" marL="0" rtl="0" algn="l">
              <a:spcBef>
                <a:spcPts val="0"/>
              </a:spcBef>
              <a:spcAft>
                <a:spcPts val="0"/>
              </a:spcAft>
              <a:buNone/>
            </a:pPr>
            <a:r>
              <a:rPr lang="en"/>
              <a:t>I will now pass it over to Nikita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Thank you! I will now go one to talk about the software quality assurance in our project.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afd917ca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2" name="Google Shape;242;gcafd917ca1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600"/>
              </a:spcBef>
              <a:spcAft>
                <a:spcPts val="600"/>
              </a:spcAft>
              <a:buSzPts val="1100"/>
              <a:buNone/>
            </a:pPr>
            <a:r>
              <a:rPr lang="en" sz="1200">
                <a:solidFill>
                  <a:schemeClr val="dk1"/>
                </a:solidFill>
                <a:latin typeface="Times New Roman"/>
                <a:ea typeface="Times New Roman"/>
                <a:cs typeface="Times New Roman"/>
                <a:sym typeface="Times New Roman"/>
              </a:rPr>
              <a:t>The goals of SQA is  to ensure that the software developed does not deviate from the original intended product, which means that we need to be able identify any errors, omission and inconsistencies  made to the product.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QAM must secure and manage sq resource levels and provide guidance and direction to sq personnel.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SQ personnel develop and maintain SQAM plan, maintain a sqa activities, conduct process and product assessment and </a:t>
            </a:r>
            <a:r>
              <a:rPr lang="en">
                <a:solidFill>
                  <a:schemeClr val="dk1"/>
                </a:solidFill>
                <a:latin typeface="Times New Roman"/>
                <a:ea typeface="Times New Roman"/>
                <a:cs typeface="Times New Roman"/>
                <a:sym typeface="Times New Roman"/>
              </a:rPr>
              <a:t>identity</a:t>
            </a:r>
            <a:r>
              <a:rPr lang="en">
                <a:solidFill>
                  <a:schemeClr val="dk1"/>
                </a:solidFill>
                <a:latin typeface="Times New Roman"/>
                <a:ea typeface="Times New Roman"/>
                <a:cs typeface="Times New Roman"/>
                <a:sym typeface="Times New Roman"/>
              </a:rPr>
              <a:t> any modification to be made in the software</a:t>
            </a:r>
            <a:endParaRPr>
              <a:solidFill>
                <a:schemeClr val="dk1"/>
              </a:solidFill>
              <a:latin typeface="Times New Roman"/>
              <a:ea typeface="Times New Roman"/>
              <a:cs typeface="Times New Roman"/>
              <a:sym typeface="Times New Roman"/>
            </a:endParaRPr>
          </a:p>
          <a:p>
            <a:pPr indent="0" lvl="0" marL="0" rtl="0" algn="l">
              <a:lnSpc>
                <a:spcPct val="100000"/>
              </a:lnSpc>
              <a:spcBef>
                <a:spcPts val="30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afd917ca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cafd917ca1_3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have identified 4 main software qualities that our product  focuses on: functionality, usability, </a:t>
            </a:r>
            <a:r>
              <a:rPr lang="en"/>
              <a:t>efficiency</a:t>
            </a:r>
            <a:r>
              <a:rPr lang="en"/>
              <a:t> and maintainability.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solidFill>
                  <a:schemeClr val="dk1"/>
                </a:solidFill>
              </a:rPr>
              <a:t>Internal attributes stated here reflect the areas on ours developers have focused on to ensure that these external attributes are met.</a:t>
            </a:r>
            <a:endParaRPr>
              <a:solidFill>
                <a:schemeClr val="dk1"/>
              </a:solidFill>
            </a:endParaRPr>
          </a:p>
          <a:p>
            <a:pPr indent="0" lvl="0" marL="0" rtl="0" algn="l">
              <a:lnSpc>
                <a:spcPct val="100000"/>
              </a:lnSpc>
              <a:spcBef>
                <a:spcPts val="0"/>
              </a:spcBef>
              <a:spcAft>
                <a:spcPts val="0"/>
              </a:spcAft>
              <a:buSzPts val="1100"/>
              <a:buNone/>
            </a:pPr>
            <a:r>
              <a:t/>
            </a:r>
            <a:endParaRPr sz="1200">
              <a:solidFill>
                <a:schemeClr val="lt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a:t>Maintainability allows for the software to be modified according to the changes in environment and requirements while reliability means the product has to maintain at a certain level of performance under certain conditions for a period of time.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afd917ca1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cafd917ca1_3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Portability allows the</a:t>
            </a:r>
            <a:r>
              <a:rPr lang="en"/>
              <a:t> product to be transferred from one environment to another while usability means that product is easy to understand and use without a significant learning curve.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afd917ca1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cafd917ca1_3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600"/>
              </a:spcBef>
              <a:spcAft>
                <a:spcPts val="0"/>
              </a:spcAft>
              <a:buSzPts val="1100"/>
              <a:buNone/>
            </a:pPr>
            <a:r>
              <a:rPr lang="en" sz="1050">
                <a:solidFill>
                  <a:srgbClr val="4D5156"/>
                </a:solidFill>
                <a:highlight>
                  <a:srgbClr val="FFFFFF"/>
                </a:highlight>
              </a:rPr>
              <a:t>Now, we come to how our project’s software quality was assessed. Our quality assurance is Inclusive of integration testing, acceptance testing, reviews and audits.</a:t>
            </a:r>
            <a:endParaRPr sz="1050">
              <a:solidFill>
                <a:srgbClr val="4D5156"/>
              </a:solidFill>
              <a:highlight>
                <a:srgbClr val="FFFFFF"/>
              </a:highlight>
            </a:endParaRPr>
          </a:p>
          <a:p>
            <a:pPr indent="0" lvl="0" marL="0" rtl="0" algn="just">
              <a:lnSpc>
                <a:spcPct val="150000"/>
              </a:lnSpc>
              <a:spcBef>
                <a:spcPts val="600"/>
              </a:spcBef>
              <a:spcAft>
                <a:spcPts val="600"/>
              </a:spcAft>
              <a:buSzPts val="1100"/>
              <a:buNone/>
            </a:pPr>
            <a:r>
              <a:rPr lang="en" sz="1050">
                <a:solidFill>
                  <a:srgbClr val="4D5156"/>
                </a:solidFill>
                <a:highlight>
                  <a:srgbClr val="FFFFFF"/>
                </a:highlight>
              </a:rPr>
              <a:t>All these methods ensure that each system component and the system as a whole meets the </a:t>
            </a:r>
            <a:r>
              <a:rPr lang="en" sz="1050">
                <a:solidFill>
                  <a:srgbClr val="4D5156"/>
                </a:solidFill>
                <a:highlight>
                  <a:srgbClr val="FFFFFF"/>
                </a:highlight>
              </a:rPr>
              <a:t>specific</a:t>
            </a:r>
            <a:r>
              <a:rPr lang="en" sz="1050">
                <a:solidFill>
                  <a:srgbClr val="4D5156"/>
                </a:solidFill>
                <a:highlight>
                  <a:srgbClr val="FFFFFF"/>
                </a:highlight>
              </a:rPr>
              <a:t> functional and non-functional </a:t>
            </a:r>
            <a:r>
              <a:rPr lang="en" sz="1050">
                <a:solidFill>
                  <a:srgbClr val="4D5156"/>
                </a:solidFill>
                <a:highlight>
                  <a:srgbClr val="FFFFFF"/>
                </a:highlight>
              </a:rPr>
              <a:t>requirements and maintains a high quality of performance at all time. </a:t>
            </a:r>
            <a:endParaRPr sz="1050">
              <a:solidFill>
                <a:srgbClr val="4D5156"/>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now move on to the next portion, project management.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cad64afc7e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cad64afc7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this is our team, Im yi shen the project manager</a:t>
            </a:r>
            <a:endParaRPr/>
          </a:p>
          <a:p>
            <a:pPr indent="0" lvl="0" marL="0" rtl="0" algn="l">
              <a:lnSpc>
                <a:spcPct val="100000"/>
              </a:lnSpc>
              <a:spcBef>
                <a:spcPts val="0"/>
              </a:spcBef>
              <a:spcAft>
                <a:spcPts val="0"/>
              </a:spcAft>
              <a:buSzPts val="1100"/>
              <a:buNone/>
            </a:pPr>
            <a:r>
              <a:rPr lang="en"/>
              <a:t>Asyraaf is our lead developer</a:t>
            </a:r>
            <a:endParaRPr/>
          </a:p>
          <a:p>
            <a:pPr indent="0" lvl="0" marL="0" rtl="0" algn="l">
              <a:lnSpc>
                <a:spcPct val="100000"/>
              </a:lnSpc>
              <a:spcBef>
                <a:spcPts val="0"/>
              </a:spcBef>
              <a:spcAft>
                <a:spcPts val="0"/>
              </a:spcAft>
              <a:buSzPts val="1100"/>
              <a:buNone/>
            </a:pPr>
            <a:r>
              <a:rPr lang="en"/>
              <a:t>Jordan is our front end developer</a:t>
            </a:r>
            <a:endParaRPr/>
          </a:p>
          <a:p>
            <a:pPr indent="0" lvl="0" marL="0" rtl="0" algn="l">
              <a:lnSpc>
                <a:spcPct val="100000"/>
              </a:lnSpc>
              <a:spcBef>
                <a:spcPts val="0"/>
              </a:spcBef>
              <a:spcAft>
                <a:spcPts val="0"/>
              </a:spcAft>
              <a:buSzPts val="1100"/>
              <a:buNone/>
            </a:pPr>
            <a:r>
              <a:rPr lang="en"/>
              <a:t>Nikita is our back end developer</a:t>
            </a:r>
            <a:endParaRPr/>
          </a:p>
          <a:p>
            <a:pPr indent="0" lvl="0" marL="0" rtl="0" algn="l">
              <a:lnSpc>
                <a:spcPct val="100000"/>
              </a:lnSpc>
              <a:spcBef>
                <a:spcPts val="0"/>
              </a:spcBef>
              <a:spcAft>
                <a:spcPts val="0"/>
              </a:spcAft>
              <a:buSzPts val="1100"/>
              <a:buNone/>
            </a:pPr>
            <a:r>
              <a:rPr lang="en"/>
              <a:t>Zhi kang is our release engineer / manager</a:t>
            </a:r>
            <a:endParaRPr/>
          </a:p>
          <a:p>
            <a:pPr indent="0" lvl="0" marL="0" rtl="0" algn="l">
              <a:lnSpc>
                <a:spcPct val="100000"/>
              </a:lnSpc>
              <a:spcBef>
                <a:spcPts val="0"/>
              </a:spcBef>
              <a:spcAft>
                <a:spcPts val="0"/>
              </a:spcAft>
              <a:buSzPts val="1100"/>
              <a:buNone/>
            </a:pPr>
            <a:r>
              <a:rPr lang="en"/>
              <a:t>And Qin Wei is our QA manager / engineer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ad64afc7e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cad64afc7e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afd917ca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cafd917ca1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4D5156"/>
                </a:solidFill>
                <a:highlight>
                  <a:srgbClr val="FFFFFF"/>
                </a:highlight>
              </a:rPr>
              <a:t>Over here, you can see our wbs. We have split our project into 6 different stages: project planning, requirement specification, system design, system implementation, testing and deployment and maintenance. </a:t>
            </a:r>
            <a:endParaRPr sz="1050">
              <a:solidFill>
                <a:srgbClr val="4D5156"/>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cafd917ca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cafd917ca1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project timeline shown in this Gantt chart is also split into 6 stages following our work breakdown structure.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project is estimated to be carried over a period of a year, starting on 25th of January until the 14th of </a:t>
            </a:r>
            <a:r>
              <a:rPr lang="en"/>
              <a:t>February</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afd917ca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cafd917ca1_1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Stage 1 is project planning and includes the initial few stages of </a:t>
            </a:r>
            <a:r>
              <a:rPr lang="en"/>
              <a:t>project, starting from the project proposal.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afd917ca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cafd917ca1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Includes requirement elicitation and analysis, finishing with the finalised use case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afd917ca1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cafd917ca1_1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Different levels of designs, each going exploring a deeper depth of design for the system</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cafd917ca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cafd917ca1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Consists of prototyping exploring a small number of features before returning back to develop the entire product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cafd917ca1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cafd917ca1_1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Splint into two stages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afd917ca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cafd917ca1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Include formation of various </a:t>
            </a:r>
            <a:r>
              <a:rPr lang="en"/>
              <a:t>plans</a:t>
            </a:r>
            <a:r>
              <a:rPr lang="en"/>
              <a:t> such as release, change management and configuration management to ensure future modifications, additions and improvements can be made to the product without any issues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ad64afc7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cad64afc7e_3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this is our agenda for this presentation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ad64afc7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cad64afc7e_1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cad64afc7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cad64afc7e_1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ad64afc7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cad64afc7e_1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ad64afc7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cad64afc7e_1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Product introduction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Cafe hopping is a popular trend among the younger demographic. It involves going to different cafes to take photos and give reviews. </a:t>
            </a:r>
            <a:endParaRPr>
              <a:solidFill>
                <a:schemeClr val="dk1"/>
              </a:solidFill>
            </a:endParaRPr>
          </a:p>
          <a:p>
            <a:pPr indent="0" lvl="0" marL="0" rtl="0" algn="l">
              <a:spcBef>
                <a:spcPts val="0"/>
              </a:spcBef>
              <a:spcAft>
                <a:spcPts val="0"/>
              </a:spcAft>
              <a:buNone/>
            </a:pPr>
            <a:r>
              <a:rPr lang="en">
                <a:solidFill>
                  <a:schemeClr val="dk1"/>
                </a:solidFill>
              </a:rPr>
              <a:t>In this era dominated by social media, cafe hoppers often post their photos on social media sites like Facebook and Instagram to show off to their peers.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afd917ca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afd917ca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Keeping track of the various cafes that someone has been to can be an annoying process and besides through social media, cafe hoppers have no other way to show off their “achievements”.</a:t>
            </a:r>
            <a:endParaRPr/>
          </a:p>
          <a:p>
            <a:pPr indent="0" lvl="0" marL="0" rtl="0" algn="l">
              <a:spcBef>
                <a:spcPts val="0"/>
              </a:spcBef>
              <a:spcAft>
                <a:spcPts val="0"/>
              </a:spcAft>
              <a:buNone/>
            </a:pPr>
            <a:r>
              <a:rPr lang="en"/>
              <a:t>So what is the solution to this problem?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afd917ca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afd917ca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Cafe Bunny is an application that aims to provide a useful platform for cafe hoppers by allowing users to keep track of cafes they have been to.</a:t>
            </a:r>
            <a:endParaRPr/>
          </a:p>
          <a:p>
            <a:pPr indent="0" lvl="0" marL="0" rtl="0" algn="l">
              <a:spcBef>
                <a:spcPts val="0"/>
              </a:spcBef>
              <a:spcAft>
                <a:spcPts val="0"/>
              </a:spcAft>
              <a:buNone/>
            </a:pPr>
            <a:r>
              <a:rPr lang="en"/>
              <a:t>By visiting these cafes they can earn achievements and discount codes</a:t>
            </a:r>
            <a:endParaRPr/>
          </a:p>
          <a:p>
            <a:pPr indent="0" lvl="0" marL="0" rtl="0" algn="l">
              <a:spcBef>
                <a:spcPts val="0"/>
              </a:spcBef>
              <a:spcAft>
                <a:spcPts val="0"/>
              </a:spcAft>
              <a:buNone/>
            </a:pPr>
            <a:r>
              <a:rPr lang="en"/>
              <a:t>The users can also leave reviews of cafes that they have visited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i will talk about designing for maintainability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afd917ca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afd917ca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Cafe Bunny is developed on Flutter software development kit. It is a free and open source mobile UI framework created by Google.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4800"/>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61" name="Google Shape;61;p11"/>
          <p:cNvSpPr txBox="1"/>
          <p:nvPr>
            <p:ph idx="2" type="ctrTitle"/>
          </p:nvPr>
        </p:nvSpPr>
        <p:spPr>
          <a:xfrm>
            <a:off x="5616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62" name="Google Shape;62;p11"/>
          <p:cNvSpPr txBox="1"/>
          <p:nvPr>
            <p:ph idx="1" type="subTitle"/>
          </p:nvPr>
        </p:nvSpPr>
        <p:spPr>
          <a:xfrm>
            <a:off x="872450" y="3090475"/>
            <a:ext cx="2052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3" name="Google Shape;63;p11"/>
          <p:cNvSpPr txBox="1"/>
          <p:nvPr>
            <p:ph idx="3" type="ctrTitle"/>
          </p:nvPr>
        </p:nvSpPr>
        <p:spPr>
          <a:xfrm>
            <a:off x="32352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64" name="Google Shape;64;p11"/>
          <p:cNvSpPr txBox="1"/>
          <p:nvPr>
            <p:ph idx="4" type="subTitle"/>
          </p:nvPr>
        </p:nvSpPr>
        <p:spPr>
          <a:xfrm>
            <a:off x="3462900" y="2036750"/>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65" name="Google Shape;65;p11"/>
          <p:cNvSpPr txBox="1"/>
          <p:nvPr>
            <p:ph idx="5" type="ctrTitle"/>
          </p:nvPr>
        </p:nvSpPr>
        <p:spPr>
          <a:xfrm>
            <a:off x="5908800" y="2804713"/>
            <a:ext cx="26736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None/>
              <a:defRPr sz="1800"/>
            </a:lvl1pPr>
            <a:lvl2pPr lvl="1" algn="l">
              <a:lnSpc>
                <a:spcPct val="100000"/>
              </a:lnSpc>
              <a:spcBef>
                <a:spcPts val="0"/>
              </a:spcBef>
              <a:spcAft>
                <a:spcPts val="0"/>
              </a:spcAft>
              <a:buClr>
                <a:schemeClr val="accent6"/>
              </a:buClr>
              <a:buSzPts val="1800"/>
              <a:buNone/>
              <a:defRPr sz="1800">
                <a:solidFill>
                  <a:schemeClr val="accent6"/>
                </a:solidFill>
              </a:defRPr>
            </a:lvl2pPr>
            <a:lvl3pPr lvl="2" algn="l">
              <a:lnSpc>
                <a:spcPct val="100000"/>
              </a:lnSpc>
              <a:spcBef>
                <a:spcPts val="0"/>
              </a:spcBef>
              <a:spcAft>
                <a:spcPts val="0"/>
              </a:spcAft>
              <a:buClr>
                <a:schemeClr val="accent6"/>
              </a:buClr>
              <a:buSzPts val="1800"/>
              <a:buNone/>
              <a:defRPr sz="1800">
                <a:solidFill>
                  <a:schemeClr val="accent6"/>
                </a:solidFill>
              </a:defRPr>
            </a:lvl3pPr>
            <a:lvl4pPr lvl="3" algn="l">
              <a:lnSpc>
                <a:spcPct val="100000"/>
              </a:lnSpc>
              <a:spcBef>
                <a:spcPts val="0"/>
              </a:spcBef>
              <a:spcAft>
                <a:spcPts val="0"/>
              </a:spcAft>
              <a:buClr>
                <a:schemeClr val="accent6"/>
              </a:buClr>
              <a:buSzPts val="1800"/>
              <a:buNone/>
              <a:defRPr sz="1800">
                <a:solidFill>
                  <a:schemeClr val="accent6"/>
                </a:solidFill>
              </a:defRPr>
            </a:lvl4pPr>
            <a:lvl5pPr lvl="4" algn="l">
              <a:lnSpc>
                <a:spcPct val="100000"/>
              </a:lnSpc>
              <a:spcBef>
                <a:spcPts val="0"/>
              </a:spcBef>
              <a:spcAft>
                <a:spcPts val="0"/>
              </a:spcAft>
              <a:buClr>
                <a:schemeClr val="accent6"/>
              </a:buClr>
              <a:buSzPts val="1800"/>
              <a:buNone/>
              <a:defRPr sz="1800">
                <a:solidFill>
                  <a:schemeClr val="accent6"/>
                </a:solidFill>
              </a:defRPr>
            </a:lvl5pPr>
            <a:lvl6pPr lvl="5" algn="l">
              <a:lnSpc>
                <a:spcPct val="100000"/>
              </a:lnSpc>
              <a:spcBef>
                <a:spcPts val="0"/>
              </a:spcBef>
              <a:spcAft>
                <a:spcPts val="0"/>
              </a:spcAft>
              <a:buClr>
                <a:schemeClr val="accent6"/>
              </a:buClr>
              <a:buSzPts val="1800"/>
              <a:buNone/>
              <a:defRPr sz="1800">
                <a:solidFill>
                  <a:schemeClr val="accent6"/>
                </a:solidFill>
              </a:defRPr>
            </a:lvl6pPr>
            <a:lvl7pPr lvl="6" algn="l">
              <a:lnSpc>
                <a:spcPct val="100000"/>
              </a:lnSpc>
              <a:spcBef>
                <a:spcPts val="0"/>
              </a:spcBef>
              <a:spcAft>
                <a:spcPts val="0"/>
              </a:spcAft>
              <a:buClr>
                <a:schemeClr val="accent6"/>
              </a:buClr>
              <a:buSzPts val="1800"/>
              <a:buNone/>
              <a:defRPr sz="1800">
                <a:solidFill>
                  <a:schemeClr val="accent6"/>
                </a:solidFill>
              </a:defRPr>
            </a:lvl7pPr>
            <a:lvl8pPr lvl="7" algn="l">
              <a:lnSpc>
                <a:spcPct val="100000"/>
              </a:lnSpc>
              <a:spcBef>
                <a:spcPts val="0"/>
              </a:spcBef>
              <a:spcAft>
                <a:spcPts val="0"/>
              </a:spcAft>
              <a:buClr>
                <a:schemeClr val="accent6"/>
              </a:buClr>
              <a:buSzPts val="1800"/>
              <a:buNone/>
              <a:defRPr sz="1800">
                <a:solidFill>
                  <a:schemeClr val="accent6"/>
                </a:solidFill>
              </a:defRPr>
            </a:lvl8pPr>
            <a:lvl9pPr lvl="8" algn="l">
              <a:lnSpc>
                <a:spcPct val="100000"/>
              </a:lnSpc>
              <a:spcBef>
                <a:spcPts val="0"/>
              </a:spcBef>
              <a:spcAft>
                <a:spcPts val="0"/>
              </a:spcAft>
              <a:buClr>
                <a:schemeClr val="accent6"/>
              </a:buClr>
              <a:buSzPts val="1800"/>
              <a:buNone/>
              <a:defRPr sz="1800">
                <a:solidFill>
                  <a:schemeClr val="accent6"/>
                </a:solidFill>
              </a:defRPr>
            </a:lvl9pPr>
          </a:lstStyle>
          <a:p/>
        </p:txBody>
      </p:sp>
      <p:sp>
        <p:nvSpPr>
          <p:cNvPr id="66" name="Google Shape;66;p11"/>
          <p:cNvSpPr txBox="1"/>
          <p:nvPr>
            <p:ph idx="6" type="subTitle"/>
          </p:nvPr>
        </p:nvSpPr>
        <p:spPr>
          <a:xfrm>
            <a:off x="6136500" y="3090475"/>
            <a:ext cx="2218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1100"/>
              <a:buNone/>
              <a:defRPr sz="1100">
                <a:solidFill>
                  <a:schemeClr val="accent6"/>
                </a:solidFill>
              </a:defRPr>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2"/>
          <p:cNvSpPr txBox="1"/>
          <p:nvPr>
            <p:ph type="ctrTitle"/>
          </p:nvPr>
        </p:nvSpPr>
        <p:spPr>
          <a:xfrm flipH="1">
            <a:off x="2754543" y="1347038"/>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69" name="Google Shape;69;p12"/>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70" name="Google Shape;70;p12"/>
          <p:cNvSpPr txBox="1"/>
          <p:nvPr>
            <p:ph idx="1" type="subTitle"/>
          </p:nvPr>
        </p:nvSpPr>
        <p:spPr>
          <a:xfrm>
            <a:off x="372534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73" name="Google Shape;73;p13"/>
          <p:cNvSpPr txBox="1"/>
          <p:nvPr>
            <p:ph idx="2" type="ctrTitle"/>
          </p:nvPr>
        </p:nvSpPr>
        <p:spPr>
          <a:xfrm>
            <a:off x="464478"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74" name="Google Shape;74;p13"/>
          <p:cNvSpPr txBox="1"/>
          <p:nvPr>
            <p:ph idx="1" type="subTitle"/>
          </p:nvPr>
        </p:nvSpPr>
        <p:spPr>
          <a:xfrm>
            <a:off x="616128"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5" name="Google Shape;75;p13"/>
          <p:cNvSpPr txBox="1"/>
          <p:nvPr>
            <p:ph idx="3" type="ctrTitle"/>
          </p:nvPr>
        </p:nvSpPr>
        <p:spPr>
          <a:xfrm>
            <a:off x="2077426"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76" name="Google Shape;76;p13"/>
          <p:cNvSpPr txBox="1"/>
          <p:nvPr>
            <p:ph idx="4" type="subTitle"/>
          </p:nvPr>
        </p:nvSpPr>
        <p:spPr>
          <a:xfrm>
            <a:off x="2229076"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7" name="Google Shape;77;p13"/>
          <p:cNvSpPr txBox="1"/>
          <p:nvPr>
            <p:ph idx="5" type="ctrTitle"/>
          </p:nvPr>
        </p:nvSpPr>
        <p:spPr>
          <a:xfrm>
            <a:off x="3690375" y="1806500"/>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78" name="Google Shape;78;p13"/>
          <p:cNvSpPr txBox="1"/>
          <p:nvPr>
            <p:ph idx="6" type="subTitle"/>
          </p:nvPr>
        </p:nvSpPr>
        <p:spPr>
          <a:xfrm>
            <a:off x="3842025" y="2100749"/>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79" name="Google Shape;79;p13"/>
          <p:cNvSpPr txBox="1"/>
          <p:nvPr>
            <p:ph idx="7" type="ctrTitle"/>
          </p:nvPr>
        </p:nvSpPr>
        <p:spPr>
          <a:xfrm>
            <a:off x="3707117"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80" name="Google Shape;80;p13"/>
          <p:cNvSpPr txBox="1"/>
          <p:nvPr>
            <p:ph idx="8" type="subTitle"/>
          </p:nvPr>
        </p:nvSpPr>
        <p:spPr>
          <a:xfrm>
            <a:off x="3858772"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1" name="Google Shape;81;p13"/>
          <p:cNvSpPr txBox="1"/>
          <p:nvPr>
            <p:ph idx="9" type="ctrTitle"/>
          </p:nvPr>
        </p:nvSpPr>
        <p:spPr>
          <a:xfrm>
            <a:off x="5343519"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82" name="Google Shape;82;p13"/>
          <p:cNvSpPr txBox="1"/>
          <p:nvPr>
            <p:ph idx="13" type="subTitle"/>
          </p:nvPr>
        </p:nvSpPr>
        <p:spPr>
          <a:xfrm>
            <a:off x="5500261" y="3890201"/>
            <a:ext cx="14772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3" name="Google Shape;83;p13"/>
          <p:cNvSpPr txBox="1"/>
          <p:nvPr>
            <p:ph idx="14" type="ctrTitle"/>
          </p:nvPr>
        </p:nvSpPr>
        <p:spPr>
          <a:xfrm>
            <a:off x="6979921" y="3549862"/>
            <a:ext cx="1780500" cy="427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84" name="Google Shape;84;p13"/>
          <p:cNvSpPr txBox="1"/>
          <p:nvPr>
            <p:ph idx="15" type="subTitle"/>
          </p:nvPr>
        </p:nvSpPr>
        <p:spPr>
          <a:xfrm>
            <a:off x="7141750" y="3890201"/>
            <a:ext cx="14568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9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87" name="Google Shape;87;p14"/>
          <p:cNvSpPr txBox="1"/>
          <p:nvPr>
            <p:ph idx="2" type="ctrTitle"/>
          </p:nvPr>
        </p:nvSpPr>
        <p:spPr>
          <a:xfrm>
            <a:off x="1741950" y="2846700"/>
            <a:ext cx="12579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88" name="Google Shape;88;p14"/>
          <p:cNvSpPr txBox="1"/>
          <p:nvPr>
            <p:ph idx="1" type="subTitle"/>
          </p:nvPr>
        </p:nvSpPr>
        <p:spPr>
          <a:xfrm>
            <a:off x="1741950" y="1650025"/>
            <a:ext cx="21573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89" name="Google Shape;89;p14"/>
          <p:cNvSpPr txBox="1"/>
          <p:nvPr>
            <p:ph idx="3" type="ctrTitle"/>
          </p:nvPr>
        </p:nvSpPr>
        <p:spPr>
          <a:xfrm>
            <a:off x="5633751" y="3635300"/>
            <a:ext cx="17805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1400"/>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90" name="Google Shape;90;p14"/>
          <p:cNvSpPr txBox="1"/>
          <p:nvPr>
            <p:ph idx="4" type="subTitle"/>
          </p:nvPr>
        </p:nvSpPr>
        <p:spPr>
          <a:xfrm>
            <a:off x="5256958" y="2440056"/>
            <a:ext cx="21573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3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16"/>
          <p:cNvSpPr txBox="1"/>
          <p:nvPr>
            <p:ph type="ctrTitle"/>
          </p:nvPr>
        </p:nvSpPr>
        <p:spPr>
          <a:xfrm flipH="1">
            <a:off x="1180003" y="1347038"/>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95" name="Google Shape;95;p16"/>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96" name="Google Shape;96;p16"/>
          <p:cNvSpPr txBox="1"/>
          <p:nvPr>
            <p:ph idx="1" type="subTitle"/>
          </p:nvPr>
        </p:nvSpPr>
        <p:spPr>
          <a:xfrm>
            <a:off x="1180003" y="2742989"/>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r">
              <a:lnSpc>
                <a:spcPct val="100000"/>
              </a:lnSpc>
              <a:spcBef>
                <a:spcPts val="0"/>
              </a:spcBef>
              <a:spcAft>
                <a:spcPts val="0"/>
              </a:spcAft>
              <a:buSzPts val="1200"/>
              <a:buNone/>
              <a:defRPr/>
            </a:lvl2pPr>
            <a:lvl3pPr lvl="2" algn="r">
              <a:lnSpc>
                <a:spcPct val="100000"/>
              </a:lnSpc>
              <a:spcBef>
                <a:spcPts val="0"/>
              </a:spcBef>
              <a:spcAft>
                <a:spcPts val="0"/>
              </a:spcAft>
              <a:buSzPts val="12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200"/>
              <a:buNone/>
              <a:defRPr/>
            </a:lvl5pPr>
            <a:lvl6pPr lvl="5" algn="r">
              <a:lnSpc>
                <a:spcPct val="100000"/>
              </a:lnSpc>
              <a:spcBef>
                <a:spcPts val="0"/>
              </a:spcBef>
              <a:spcAft>
                <a:spcPts val="0"/>
              </a:spcAft>
              <a:buSzPts val="1200"/>
              <a:buNone/>
              <a:defRPr/>
            </a:lvl6pPr>
            <a:lvl7pPr lvl="6" algn="r">
              <a:lnSpc>
                <a:spcPct val="100000"/>
              </a:lnSpc>
              <a:spcBef>
                <a:spcPts val="0"/>
              </a:spcBef>
              <a:spcAft>
                <a:spcPts val="0"/>
              </a:spcAft>
              <a:buSzPts val="1200"/>
              <a:buNone/>
              <a:defRPr/>
            </a:lvl7pPr>
            <a:lvl8pPr lvl="7" algn="r">
              <a:lnSpc>
                <a:spcPct val="100000"/>
              </a:lnSpc>
              <a:spcBef>
                <a:spcPts val="0"/>
              </a:spcBef>
              <a:spcAft>
                <a:spcPts val="0"/>
              </a:spcAft>
              <a:buSzPts val="1200"/>
              <a:buNone/>
              <a:defRPr/>
            </a:lvl8pPr>
            <a:lvl9pPr lvl="8"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99" name="Google Shape;99;p17"/>
          <p:cNvSpPr txBox="1"/>
          <p:nvPr>
            <p:ph idx="2" type="ctrTitle"/>
          </p:nvPr>
        </p:nvSpPr>
        <p:spPr>
          <a:xfrm>
            <a:off x="2285760" y="1652042"/>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100" name="Google Shape;100;p17"/>
          <p:cNvSpPr txBox="1"/>
          <p:nvPr>
            <p:ph idx="1" type="subTitle"/>
          </p:nvPr>
        </p:nvSpPr>
        <p:spPr>
          <a:xfrm>
            <a:off x="2285760" y="1946292"/>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1" name="Google Shape;101;p17"/>
          <p:cNvSpPr txBox="1"/>
          <p:nvPr>
            <p:ph idx="3" type="ctrTitle"/>
          </p:nvPr>
        </p:nvSpPr>
        <p:spPr>
          <a:xfrm>
            <a:off x="2285760" y="3570573"/>
            <a:ext cx="1793100" cy="42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Clr>
                <a:schemeClr val="accent6"/>
              </a:buClr>
              <a:buSzPts val="1400"/>
              <a:buNone/>
              <a:defRPr sz="1400">
                <a:solidFill>
                  <a:schemeClr val="accent6"/>
                </a:solidFill>
              </a:defRPr>
            </a:lvl2pPr>
            <a:lvl3pPr lvl="2" algn="l">
              <a:lnSpc>
                <a:spcPct val="100000"/>
              </a:lnSpc>
              <a:spcBef>
                <a:spcPts val="0"/>
              </a:spcBef>
              <a:spcAft>
                <a:spcPts val="0"/>
              </a:spcAft>
              <a:buClr>
                <a:schemeClr val="accent6"/>
              </a:buClr>
              <a:buSzPts val="1400"/>
              <a:buNone/>
              <a:defRPr sz="1400">
                <a:solidFill>
                  <a:schemeClr val="accent6"/>
                </a:solidFill>
              </a:defRPr>
            </a:lvl3pPr>
            <a:lvl4pPr lvl="3" algn="l">
              <a:lnSpc>
                <a:spcPct val="100000"/>
              </a:lnSpc>
              <a:spcBef>
                <a:spcPts val="0"/>
              </a:spcBef>
              <a:spcAft>
                <a:spcPts val="0"/>
              </a:spcAft>
              <a:buClr>
                <a:schemeClr val="accent6"/>
              </a:buClr>
              <a:buSzPts val="1400"/>
              <a:buNone/>
              <a:defRPr sz="1400">
                <a:solidFill>
                  <a:schemeClr val="accent6"/>
                </a:solidFill>
              </a:defRPr>
            </a:lvl4pPr>
            <a:lvl5pPr lvl="4" algn="l">
              <a:lnSpc>
                <a:spcPct val="100000"/>
              </a:lnSpc>
              <a:spcBef>
                <a:spcPts val="0"/>
              </a:spcBef>
              <a:spcAft>
                <a:spcPts val="0"/>
              </a:spcAft>
              <a:buClr>
                <a:schemeClr val="accent6"/>
              </a:buClr>
              <a:buSzPts val="1400"/>
              <a:buNone/>
              <a:defRPr sz="1400">
                <a:solidFill>
                  <a:schemeClr val="accent6"/>
                </a:solidFill>
              </a:defRPr>
            </a:lvl5pPr>
            <a:lvl6pPr lvl="5" algn="l">
              <a:lnSpc>
                <a:spcPct val="100000"/>
              </a:lnSpc>
              <a:spcBef>
                <a:spcPts val="0"/>
              </a:spcBef>
              <a:spcAft>
                <a:spcPts val="0"/>
              </a:spcAft>
              <a:buClr>
                <a:schemeClr val="accent6"/>
              </a:buClr>
              <a:buSzPts val="1400"/>
              <a:buNone/>
              <a:defRPr sz="1400">
                <a:solidFill>
                  <a:schemeClr val="accent6"/>
                </a:solidFill>
              </a:defRPr>
            </a:lvl6pPr>
            <a:lvl7pPr lvl="6" algn="l">
              <a:lnSpc>
                <a:spcPct val="100000"/>
              </a:lnSpc>
              <a:spcBef>
                <a:spcPts val="0"/>
              </a:spcBef>
              <a:spcAft>
                <a:spcPts val="0"/>
              </a:spcAft>
              <a:buClr>
                <a:schemeClr val="accent6"/>
              </a:buClr>
              <a:buSzPts val="1400"/>
              <a:buNone/>
              <a:defRPr sz="1400">
                <a:solidFill>
                  <a:schemeClr val="accent6"/>
                </a:solidFill>
              </a:defRPr>
            </a:lvl7pPr>
            <a:lvl8pPr lvl="7" algn="l">
              <a:lnSpc>
                <a:spcPct val="100000"/>
              </a:lnSpc>
              <a:spcBef>
                <a:spcPts val="0"/>
              </a:spcBef>
              <a:spcAft>
                <a:spcPts val="0"/>
              </a:spcAft>
              <a:buClr>
                <a:schemeClr val="accent6"/>
              </a:buClr>
              <a:buSzPts val="1400"/>
              <a:buNone/>
              <a:defRPr sz="1400">
                <a:solidFill>
                  <a:schemeClr val="accent6"/>
                </a:solidFill>
              </a:defRPr>
            </a:lvl8pPr>
            <a:lvl9pPr lvl="8" algn="l">
              <a:lnSpc>
                <a:spcPct val="100000"/>
              </a:lnSpc>
              <a:spcBef>
                <a:spcPts val="0"/>
              </a:spcBef>
              <a:spcAft>
                <a:spcPts val="0"/>
              </a:spcAft>
              <a:buClr>
                <a:schemeClr val="accent6"/>
              </a:buClr>
              <a:buSzPts val="1400"/>
              <a:buNone/>
              <a:defRPr sz="1400">
                <a:solidFill>
                  <a:schemeClr val="accent6"/>
                </a:solidFill>
              </a:defRPr>
            </a:lvl9pPr>
          </a:lstStyle>
          <a:p/>
        </p:txBody>
      </p:sp>
      <p:sp>
        <p:nvSpPr>
          <p:cNvPr id="102" name="Google Shape;102;p17"/>
          <p:cNvSpPr txBox="1"/>
          <p:nvPr>
            <p:ph idx="4" type="subTitle"/>
          </p:nvPr>
        </p:nvSpPr>
        <p:spPr>
          <a:xfrm>
            <a:off x="2285760" y="3864823"/>
            <a:ext cx="1708200" cy="100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103" name="Google Shape;103;p17"/>
          <p:cNvSpPr txBox="1"/>
          <p:nvPr>
            <p:ph idx="5" type="ctrTitle"/>
          </p:nvPr>
        </p:nvSpPr>
        <p:spPr>
          <a:xfrm>
            <a:off x="5047297" y="1652042"/>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p:txBody>
      </p:sp>
      <p:sp>
        <p:nvSpPr>
          <p:cNvPr id="104" name="Google Shape;104;p17"/>
          <p:cNvSpPr txBox="1"/>
          <p:nvPr>
            <p:ph idx="6" type="subTitle"/>
          </p:nvPr>
        </p:nvSpPr>
        <p:spPr>
          <a:xfrm>
            <a:off x="5047299" y="1946292"/>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105" name="Google Shape;105;p17"/>
          <p:cNvSpPr txBox="1"/>
          <p:nvPr>
            <p:ph idx="7" type="ctrTitle"/>
          </p:nvPr>
        </p:nvSpPr>
        <p:spPr>
          <a:xfrm>
            <a:off x="5047297" y="3570573"/>
            <a:ext cx="1793100" cy="427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Clr>
                <a:schemeClr val="accent6"/>
              </a:buClr>
              <a:buSzPts val="1400"/>
              <a:buNone/>
              <a:defRPr sz="1400">
                <a:solidFill>
                  <a:schemeClr val="accent6"/>
                </a:solidFill>
              </a:defRPr>
            </a:lvl2pPr>
            <a:lvl3pPr lvl="2" algn="r">
              <a:lnSpc>
                <a:spcPct val="100000"/>
              </a:lnSpc>
              <a:spcBef>
                <a:spcPts val="0"/>
              </a:spcBef>
              <a:spcAft>
                <a:spcPts val="0"/>
              </a:spcAft>
              <a:buClr>
                <a:schemeClr val="accent6"/>
              </a:buClr>
              <a:buSzPts val="1400"/>
              <a:buNone/>
              <a:defRPr sz="1400">
                <a:solidFill>
                  <a:schemeClr val="accent6"/>
                </a:solidFill>
              </a:defRPr>
            </a:lvl3pPr>
            <a:lvl4pPr lvl="3" algn="r">
              <a:lnSpc>
                <a:spcPct val="100000"/>
              </a:lnSpc>
              <a:spcBef>
                <a:spcPts val="0"/>
              </a:spcBef>
              <a:spcAft>
                <a:spcPts val="0"/>
              </a:spcAft>
              <a:buClr>
                <a:schemeClr val="accent6"/>
              </a:buClr>
              <a:buSzPts val="1400"/>
              <a:buNone/>
              <a:defRPr sz="1400">
                <a:solidFill>
                  <a:schemeClr val="accent6"/>
                </a:solidFill>
              </a:defRPr>
            </a:lvl4pPr>
            <a:lvl5pPr lvl="4" algn="r">
              <a:lnSpc>
                <a:spcPct val="100000"/>
              </a:lnSpc>
              <a:spcBef>
                <a:spcPts val="0"/>
              </a:spcBef>
              <a:spcAft>
                <a:spcPts val="0"/>
              </a:spcAft>
              <a:buClr>
                <a:schemeClr val="accent6"/>
              </a:buClr>
              <a:buSzPts val="1400"/>
              <a:buNone/>
              <a:defRPr sz="1400">
                <a:solidFill>
                  <a:schemeClr val="accent6"/>
                </a:solidFill>
              </a:defRPr>
            </a:lvl5pPr>
            <a:lvl6pPr lvl="5" algn="r">
              <a:lnSpc>
                <a:spcPct val="100000"/>
              </a:lnSpc>
              <a:spcBef>
                <a:spcPts val="0"/>
              </a:spcBef>
              <a:spcAft>
                <a:spcPts val="0"/>
              </a:spcAft>
              <a:buClr>
                <a:schemeClr val="accent6"/>
              </a:buClr>
              <a:buSzPts val="1400"/>
              <a:buNone/>
              <a:defRPr sz="1400">
                <a:solidFill>
                  <a:schemeClr val="accent6"/>
                </a:solidFill>
              </a:defRPr>
            </a:lvl6pPr>
            <a:lvl7pPr lvl="6" algn="r">
              <a:lnSpc>
                <a:spcPct val="100000"/>
              </a:lnSpc>
              <a:spcBef>
                <a:spcPts val="0"/>
              </a:spcBef>
              <a:spcAft>
                <a:spcPts val="0"/>
              </a:spcAft>
              <a:buClr>
                <a:schemeClr val="accent6"/>
              </a:buClr>
              <a:buSzPts val="1400"/>
              <a:buNone/>
              <a:defRPr sz="1400">
                <a:solidFill>
                  <a:schemeClr val="accent6"/>
                </a:solidFill>
              </a:defRPr>
            </a:lvl7pPr>
            <a:lvl8pPr lvl="7" algn="r">
              <a:lnSpc>
                <a:spcPct val="100000"/>
              </a:lnSpc>
              <a:spcBef>
                <a:spcPts val="0"/>
              </a:spcBef>
              <a:spcAft>
                <a:spcPts val="0"/>
              </a:spcAft>
              <a:buClr>
                <a:schemeClr val="accent6"/>
              </a:buClr>
              <a:buSzPts val="1400"/>
              <a:buNone/>
              <a:defRPr sz="1400">
                <a:solidFill>
                  <a:schemeClr val="accent6"/>
                </a:solidFill>
              </a:defRPr>
            </a:lvl8pPr>
            <a:lvl9pPr lvl="8" algn="r">
              <a:lnSpc>
                <a:spcPct val="100000"/>
              </a:lnSpc>
              <a:spcBef>
                <a:spcPts val="0"/>
              </a:spcBef>
              <a:spcAft>
                <a:spcPts val="0"/>
              </a:spcAft>
              <a:buClr>
                <a:schemeClr val="accent6"/>
              </a:buClr>
              <a:buSzPts val="1400"/>
              <a:buNone/>
              <a:defRPr sz="1400">
                <a:solidFill>
                  <a:schemeClr val="accent6"/>
                </a:solidFill>
              </a:defRPr>
            </a:lvl9pPr>
          </a:lstStyle>
          <a:p/>
        </p:txBody>
      </p:sp>
      <p:sp>
        <p:nvSpPr>
          <p:cNvPr id="106" name="Google Shape;106;p17"/>
          <p:cNvSpPr txBox="1"/>
          <p:nvPr>
            <p:ph idx="8" type="subTitle"/>
          </p:nvPr>
        </p:nvSpPr>
        <p:spPr>
          <a:xfrm>
            <a:off x="5047299" y="3864823"/>
            <a:ext cx="1793100" cy="1003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7" name="Shape 107"/>
        <p:cNvGrpSpPr/>
        <p:nvPr/>
      </p:nvGrpSpPr>
      <p:grpSpPr>
        <a:xfrm>
          <a:off x="0" y="0"/>
          <a:ext cx="0" cy="0"/>
          <a:chOff x="0" y="0"/>
          <a:chExt cx="0" cy="0"/>
        </a:xfrm>
      </p:grpSpPr>
      <p:sp>
        <p:nvSpPr>
          <p:cNvPr id="108" name="Google Shape;108;p18"/>
          <p:cNvSpPr txBox="1"/>
          <p:nvPr>
            <p:ph type="ctrTitle"/>
          </p:nvPr>
        </p:nvSpPr>
        <p:spPr>
          <a:xfrm flipH="1">
            <a:off x="1193529" y="1611150"/>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19"/>
          <p:cNvSpPr txBox="1"/>
          <p:nvPr>
            <p:ph type="ctrTitle"/>
          </p:nvPr>
        </p:nvSpPr>
        <p:spPr>
          <a:xfrm flipH="1">
            <a:off x="2260329" y="2193805"/>
            <a:ext cx="51957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111" name="Google Shape;111;p19"/>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12" name="Google Shape;112;p19"/>
          <p:cNvSpPr txBox="1"/>
          <p:nvPr>
            <p:ph idx="1" type="subTitle"/>
          </p:nvPr>
        </p:nvSpPr>
        <p:spPr>
          <a:xfrm>
            <a:off x="2260329"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idx="1" type="body"/>
          </p:nvPr>
        </p:nvSpPr>
        <p:spPr>
          <a:xfrm>
            <a:off x="642050" y="2134800"/>
            <a:ext cx="5308200" cy="14760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a:lvl2pPr>
            <a:lvl3pPr indent="-304800" lvl="2" marL="1371600" algn="l">
              <a:lnSpc>
                <a:spcPct val="115000"/>
              </a:lnSpc>
              <a:spcBef>
                <a:spcPts val="1600"/>
              </a:spcBef>
              <a:spcAft>
                <a:spcPts val="0"/>
              </a:spcAft>
              <a:buSzPts val="12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3" name="Google Shape;13;p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1"/>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ctrTitle"/>
          </p:nvPr>
        </p:nvSpPr>
        <p:spPr>
          <a:xfrm flipH="1">
            <a:off x="1698072" y="21784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119" name="Google Shape;119;p22"/>
          <p:cNvSpPr txBox="1"/>
          <p:nvPr>
            <p:ph idx="2" type="title"/>
          </p:nvPr>
        </p:nvSpPr>
        <p:spPr>
          <a:xfrm flipH="1">
            <a:off x="3914472" y="18666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120" name="Google Shape;120;p22"/>
          <p:cNvSpPr txBox="1"/>
          <p:nvPr>
            <p:ph idx="1" type="subTitle"/>
          </p:nvPr>
        </p:nvSpPr>
        <p:spPr>
          <a:xfrm>
            <a:off x="2668872" y="3476054"/>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3"/>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txBox="1"/>
          <p:nvPr>
            <p:ph type="ctrTitle"/>
          </p:nvPr>
        </p:nvSpPr>
        <p:spPr>
          <a:xfrm flipH="1">
            <a:off x="1974150" y="1161000"/>
            <a:ext cx="5195700" cy="1365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4800"/>
              <a:buNone/>
              <a:defRPr sz="4800"/>
            </a:lvl1pPr>
            <a:lvl2pPr lvl="1" algn="ctr">
              <a:lnSpc>
                <a:spcPct val="100000"/>
              </a:lnSpc>
              <a:spcBef>
                <a:spcPts val="0"/>
              </a:spcBef>
              <a:spcAft>
                <a:spcPts val="0"/>
              </a:spcAft>
              <a:buClr>
                <a:schemeClr val="lt1"/>
              </a:buClr>
              <a:buSzPts val="4800"/>
              <a:buNone/>
              <a:defRPr sz="4800">
                <a:solidFill>
                  <a:schemeClr val="lt1"/>
                </a:solidFill>
              </a:defRPr>
            </a:lvl2pPr>
            <a:lvl3pPr lvl="2" algn="ctr">
              <a:lnSpc>
                <a:spcPct val="100000"/>
              </a:lnSpc>
              <a:spcBef>
                <a:spcPts val="0"/>
              </a:spcBef>
              <a:spcAft>
                <a:spcPts val="0"/>
              </a:spcAft>
              <a:buClr>
                <a:schemeClr val="lt1"/>
              </a:buClr>
              <a:buSzPts val="4800"/>
              <a:buNone/>
              <a:defRPr sz="4800">
                <a:solidFill>
                  <a:schemeClr val="lt1"/>
                </a:solidFill>
              </a:defRPr>
            </a:lvl3pPr>
            <a:lvl4pPr lvl="3" algn="ctr">
              <a:lnSpc>
                <a:spcPct val="100000"/>
              </a:lnSpc>
              <a:spcBef>
                <a:spcPts val="0"/>
              </a:spcBef>
              <a:spcAft>
                <a:spcPts val="0"/>
              </a:spcAft>
              <a:buClr>
                <a:schemeClr val="lt1"/>
              </a:buClr>
              <a:buSzPts val="4800"/>
              <a:buNone/>
              <a:defRPr sz="4800">
                <a:solidFill>
                  <a:schemeClr val="lt1"/>
                </a:solidFill>
              </a:defRPr>
            </a:lvl4pPr>
            <a:lvl5pPr lvl="4" algn="ctr">
              <a:lnSpc>
                <a:spcPct val="100000"/>
              </a:lnSpc>
              <a:spcBef>
                <a:spcPts val="0"/>
              </a:spcBef>
              <a:spcAft>
                <a:spcPts val="0"/>
              </a:spcAft>
              <a:buClr>
                <a:schemeClr val="lt1"/>
              </a:buClr>
              <a:buSzPts val="4800"/>
              <a:buNone/>
              <a:defRPr sz="4800">
                <a:solidFill>
                  <a:schemeClr val="lt1"/>
                </a:solidFill>
              </a:defRPr>
            </a:lvl5pPr>
            <a:lvl6pPr lvl="5" algn="ctr">
              <a:lnSpc>
                <a:spcPct val="100000"/>
              </a:lnSpc>
              <a:spcBef>
                <a:spcPts val="0"/>
              </a:spcBef>
              <a:spcAft>
                <a:spcPts val="0"/>
              </a:spcAft>
              <a:buClr>
                <a:schemeClr val="lt1"/>
              </a:buClr>
              <a:buSzPts val="4800"/>
              <a:buNone/>
              <a:defRPr sz="4800">
                <a:solidFill>
                  <a:schemeClr val="lt1"/>
                </a:solidFill>
              </a:defRPr>
            </a:lvl6pPr>
            <a:lvl7pPr lvl="6" algn="ctr">
              <a:lnSpc>
                <a:spcPct val="100000"/>
              </a:lnSpc>
              <a:spcBef>
                <a:spcPts val="0"/>
              </a:spcBef>
              <a:spcAft>
                <a:spcPts val="0"/>
              </a:spcAft>
              <a:buClr>
                <a:schemeClr val="lt1"/>
              </a:buClr>
              <a:buSzPts val="4800"/>
              <a:buNone/>
              <a:defRPr sz="4800">
                <a:solidFill>
                  <a:schemeClr val="lt1"/>
                </a:solidFill>
              </a:defRPr>
            </a:lvl7pPr>
            <a:lvl8pPr lvl="7" algn="ctr">
              <a:lnSpc>
                <a:spcPct val="100000"/>
              </a:lnSpc>
              <a:spcBef>
                <a:spcPts val="0"/>
              </a:spcBef>
              <a:spcAft>
                <a:spcPts val="0"/>
              </a:spcAft>
              <a:buClr>
                <a:schemeClr val="lt1"/>
              </a:buClr>
              <a:buSzPts val="4800"/>
              <a:buNone/>
              <a:defRPr sz="4800">
                <a:solidFill>
                  <a:schemeClr val="lt1"/>
                </a:solidFill>
              </a:defRPr>
            </a:lvl8pPr>
            <a:lvl9pPr lvl="8" algn="ctr">
              <a:lnSpc>
                <a:spcPct val="100000"/>
              </a:lnSpc>
              <a:spcBef>
                <a:spcPts val="0"/>
              </a:spcBef>
              <a:spcAft>
                <a:spcPts val="0"/>
              </a:spcAft>
              <a:buClr>
                <a:schemeClr val="lt1"/>
              </a:buClr>
              <a:buSzPts val="4800"/>
              <a:buNone/>
              <a:defRPr sz="4800">
                <a:solidFill>
                  <a:schemeClr val="lt1"/>
                </a:solidFill>
              </a:defRPr>
            </a:lvl9pPr>
          </a:lstStyle>
          <a:p/>
        </p:txBody>
      </p:sp>
      <p:sp>
        <p:nvSpPr>
          <p:cNvPr id="125" name="Google Shape;125;p24"/>
          <p:cNvSpPr txBox="1"/>
          <p:nvPr>
            <p:ph idx="1" type="subTitle"/>
          </p:nvPr>
        </p:nvSpPr>
        <p:spPr>
          <a:xfrm>
            <a:off x="2152500" y="2494850"/>
            <a:ext cx="4839000" cy="1003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26" name="Google Shape;126;p24"/>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dk1"/>
                </a:solidFill>
                <a:latin typeface="Roboto Condensed Light"/>
                <a:ea typeface="Roboto Condensed Light"/>
                <a:cs typeface="Roboto Condensed Light"/>
                <a:sym typeface="Roboto Condensed Light"/>
              </a:rPr>
              <a:t>CREDITS: This presentation template was created by </a:t>
            </a:r>
            <a:r>
              <a:rPr b="1" i="0" lang="en" sz="1000" u="none" cap="none" strike="noStrike">
                <a:solidFill>
                  <a:schemeClr val="hlink"/>
                </a:solidFill>
                <a:uFill>
                  <a:noFill/>
                </a:uFill>
                <a:latin typeface="Roboto Condensed"/>
                <a:ea typeface="Roboto Condensed"/>
                <a:cs typeface="Roboto Condensed"/>
                <a:sym typeface="Roboto Condensed"/>
                <a:hlinkClick r:id="rId3"/>
              </a:rPr>
              <a:t>Slidesgo</a:t>
            </a:r>
            <a:r>
              <a:rPr b="0" i="0" lang="en" sz="1000" u="none" cap="none" strike="noStrike">
                <a:solidFill>
                  <a:schemeClr val="dk1"/>
                </a:solidFill>
                <a:latin typeface="Roboto Condensed Light"/>
                <a:ea typeface="Roboto Condensed Light"/>
                <a:cs typeface="Roboto Condensed Light"/>
                <a:sym typeface="Roboto Condensed Light"/>
              </a:rPr>
              <a:t>, including icons by </a:t>
            </a:r>
            <a:r>
              <a:rPr b="1" i="0" lang="en" sz="1000" u="none" cap="none" strike="noStrike">
                <a:solidFill>
                  <a:schemeClr val="hlink"/>
                </a:solidFill>
                <a:uFill>
                  <a:noFill/>
                </a:uFill>
                <a:latin typeface="Roboto Condensed"/>
                <a:ea typeface="Roboto Condensed"/>
                <a:cs typeface="Roboto Condensed"/>
                <a:sym typeface="Roboto Condensed"/>
                <a:hlinkClick r:id="rId4"/>
              </a:rPr>
              <a:t>Flaticon</a:t>
            </a:r>
            <a:r>
              <a:rPr b="0" i="0" lang="en" sz="1000" u="none" cap="none" strike="noStrike">
                <a:solidFill>
                  <a:schemeClr val="dk1"/>
                </a:solidFill>
                <a:latin typeface="Roboto Condensed Light"/>
                <a:ea typeface="Roboto Condensed Light"/>
                <a:cs typeface="Roboto Condensed Light"/>
                <a:sym typeface="Roboto Condensed Light"/>
              </a:rPr>
              <a:t>, and infographics &amp; images by </a:t>
            </a:r>
            <a:r>
              <a:rPr b="1" i="0" lang="en" sz="1000" u="none" cap="none" strike="noStrike">
                <a:solidFill>
                  <a:schemeClr val="hlink"/>
                </a:solidFill>
                <a:uFill>
                  <a:noFill/>
                </a:uFill>
                <a:latin typeface="Roboto Condensed"/>
                <a:ea typeface="Roboto Condensed"/>
                <a:cs typeface="Roboto Condensed"/>
                <a:sym typeface="Roboto Condensed"/>
                <a:hlinkClick r:id="rId5"/>
              </a:rPr>
              <a:t>Freepik</a:t>
            </a:r>
            <a:r>
              <a:rPr b="0" i="0" lang="en" sz="1000" u="none" cap="none" strike="noStrike">
                <a:solidFill>
                  <a:schemeClr val="dk1"/>
                </a:solidFill>
                <a:latin typeface="Roboto Condensed Light"/>
                <a:ea typeface="Roboto Condensed Light"/>
                <a:cs typeface="Roboto Condensed Light"/>
                <a:sym typeface="Roboto Condensed Light"/>
              </a:rPr>
              <a:t>. </a:t>
            </a:r>
            <a:endParaRPr b="0" i="0" sz="10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300"/>
              </a:spcBef>
              <a:spcAft>
                <a:spcPts val="0"/>
              </a:spcAft>
              <a:buClr>
                <a:srgbClr val="000000"/>
              </a:buClr>
              <a:buSzPts val="900"/>
              <a:buFont typeface="Arial"/>
              <a:buNone/>
            </a:pPr>
            <a:r>
              <a:rPr b="1" i="0" lang="en" sz="900" u="none" cap="none" strike="noStrike">
                <a:solidFill>
                  <a:schemeClr val="dk1"/>
                </a:solidFill>
                <a:latin typeface="Roboto Condensed"/>
                <a:ea typeface="Roboto Condensed"/>
                <a:cs typeface="Roboto Condensed"/>
                <a:sym typeface="Roboto Condensed"/>
              </a:rPr>
              <a:t>Please keep this slide for attribution.</a:t>
            </a:r>
            <a:endParaRPr b="1" i="0" sz="900" u="none" cap="none" strike="noStrike">
              <a:solidFill>
                <a:schemeClr val="dk1"/>
              </a:solidFill>
              <a:latin typeface="Roboto Condensed"/>
              <a:ea typeface="Roboto Condensed"/>
              <a:cs typeface="Roboto Condensed"/>
              <a:sym typeface="Roboto Condensed"/>
            </a:endParaRPr>
          </a:p>
          <a:p>
            <a:pPr indent="0" lvl="0" marL="0" marR="0" rtl="0" algn="l">
              <a:lnSpc>
                <a:spcPct val="115000"/>
              </a:lnSpc>
              <a:spcBef>
                <a:spcPts val="30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4"/>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0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6" name="Google Shape;16;p4"/>
          <p:cNvSpPr txBox="1"/>
          <p:nvPr>
            <p:ph idx="2" type="ctrTitle"/>
          </p:nvPr>
        </p:nvSpPr>
        <p:spPr>
          <a:xfrm>
            <a:off x="390296" y="201653"/>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7" name="Google Shape;17;p4"/>
          <p:cNvSpPr txBox="1"/>
          <p:nvPr>
            <p:ph idx="1" type="subTitle"/>
          </p:nvPr>
        </p:nvSpPr>
        <p:spPr>
          <a:xfrm>
            <a:off x="690446" y="656478"/>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18" name="Google Shape;18;p4"/>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19" name="Google Shape;19;p4"/>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 name="Google Shape;20;p4"/>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1" name="Google Shape;21;p4"/>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2" name="Google Shape;22;p4"/>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3" name="Google Shape;23;p4"/>
          <p:cNvSpPr txBox="1"/>
          <p:nvPr>
            <p:ph idx="8" type="title"/>
          </p:nvPr>
        </p:nvSpPr>
        <p:spPr>
          <a:xfrm>
            <a:off x="5922008" y="4132033"/>
            <a:ext cx="10722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36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4" name="Google Shape;24;p4"/>
          <p:cNvSpPr txBox="1"/>
          <p:nvPr>
            <p:ph idx="9" type="ctrTitle"/>
          </p:nvPr>
        </p:nvSpPr>
        <p:spPr>
          <a:xfrm>
            <a:off x="390296" y="1167854"/>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5" name="Google Shape;25;p4"/>
          <p:cNvSpPr txBox="1"/>
          <p:nvPr>
            <p:ph idx="13" type="subTitle"/>
          </p:nvPr>
        </p:nvSpPr>
        <p:spPr>
          <a:xfrm>
            <a:off x="690446" y="1622677"/>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6" name="Google Shape;26;p4"/>
          <p:cNvSpPr txBox="1"/>
          <p:nvPr>
            <p:ph idx="14" type="ctrTitle"/>
          </p:nvPr>
        </p:nvSpPr>
        <p:spPr>
          <a:xfrm>
            <a:off x="390296" y="2141336"/>
            <a:ext cx="1974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27" name="Google Shape;27;p4"/>
          <p:cNvSpPr txBox="1"/>
          <p:nvPr>
            <p:ph idx="15" type="subTitle"/>
          </p:nvPr>
        </p:nvSpPr>
        <p:spPr>
          <a:xfrm>
            <a:off x="690446" y="2596156"/>
            <a:ext cx="16743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900"/>
              <a:buNone/>
              <a:defRPr sz="900"/>
            </a:lvl1pPr>
            <a:lvl2pPr lvl="1" algn="r">
              <a:lnSpc>
                <a:spcPct val="100000"/>
              </a:lnSpc>
              <a:spcBef>
                <a:spcPts val="0"/>
              </a:spcBef>
              <a:spcAft>
                <a:spcPts val="0"/>
              </a:spcAft>
              <a:buSzPts val="900"/>
              <a:buNone/>
              <a:defRPr sz="900"/>
            </a:lvl2pPr>
            <a:lvl3pPr lvl="2" algn="r">
              <a:lnSpc>
                <a:spcPct val="100000"/>
              </a:lnSpc>
              <a:spcBef>
                <a:spcPts val="0"/>
              </a:spcBef>
              <a:spcAft>
                <a:spcPts val="0"/>
              </a:spcAft>
              <a:buSzPts val="900"/>
              <a:buNone/>
              <a:defRPr sz="900"/>
            </a:lvl3pPr>
            <a:lvl4pPr lvl="3" algn="r">
              <a:lnSpc>
                <a:spcPct val="100000"/>
              </a:lnSpc>
              <a:spcBef>
                <a:spcPts val="0"/>
              </a:spcBef>
              <a:spcAft>
                <a:spcPts val="0"/>
              </a:spcAft>
              <a:buSzPts val="900"/>
              <a:buNone/>
              <a:defRPr sz="900"/>
            </a:lvl4pPr>
            <a:lvl5pPr lvl="4" algn="r">
              <a:lnSpc>
                <a:spcPct val="100000"/>
              </a:lnSpc>
              <a:spcBef>
                <a:spcPts val="0"/>
              </a:spcBef>
              <a:spcAft>
                <a:spcPts val="0"/>
              </a:spcAft>
              <a:buSzPts val="900"/>
              <a:buNone/>
              <a:defRPr sz="900"/>
            </a:lvl5pPr>
            <a:lvl6pPr lvl="5" algn="r">
              <a:lnSpc>
                <a:spcPct val="100000"/>
              </a:lnSpc>
              <a:spcBef>
                <a:spcPts val="0"/>
              </a:spcBef>
              <a:spcAft>
                <a:spcPts val="0"/>
              </a:spcAft>
              <a:buSzPts val="900"/>
              <a:buNone/>
              <a:defRPr sz="900"/>
            </a:lvl6pPr>
            <a:lvl7pPr lvl="6" algn="r">
              <a:lnSpc>
                <a:spcPct val="100000"/>
              </a:lnSpc>
              <a:spcBef>
                <a:spcPts val="0"/>
              </a:spcBef>
              <a:spcAft>
                <a:spcPts val="0"/>
              </a:spcAft>
              <a:buSzPts val="900"/>
              <a:buNone/>
              <a:defRPr sz="900"/>
            </a:lvl7pPr>
            <a:lvl8pPr lvl="7" algn="r">
              <a:lnSpc>
                <a:spcPct val="100000"/>
              </a:lnSpc>
              <a:spcBef>
                <a:spcPts val="0"/>
              </a:spcBef>
              <a:spcAft>
                <a:spcPts val="0"/>
              </a:spcAft>
              <a:buSzPts val="900"/>
              <a:buNone/>
              <a:defRPr sz="900"/>
            </a:lvl8pPr>
            <a:lvl9pPr lvl="8" algn="r">
              <a:lnSpc>
                <a:spcPct val="100000"/>
              </a:lnSpc>
              <a:spcBef>
                <a:spcPts val="0"/>
              </a:spcBef>
              <a:spcAft>
                <a:spcPts val="0"/>
              </a:spcAft>
              <a:buSzPts val="900"/>
              <a:buNone/>
              <a:defRPr sz="900"/>
            </a:lvl9pPr>
          </a:lstStyle>
          <a:p/>
        </p:txBody>
      </p:sp>
      <p:sp>
        <p:nvSpPr>
          <p:cNvPr id="28" name="Google Shape;28;p4"/>
          <p:cNvSpPr txBox="1"/>
          <p:nvPr>
            <p:ph idx="16" type="ctrTitle"/>
          </p:nvPr>
        </p:nvSpPr>
        <p:spPr>
          <a:xfrm>
            <a:off x="6811558" y="1775180"/>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9" name="Google Shape;29;p4"/>
          <p:cNvSpPr txBox="1"/>
          <p:nvPr>
            <p:ph idx="17" type="subTitle"/>
          </p:nvPr>
        </p:nvSpPr>
        <p:spPr>
          <a:xfrm>
            <a:off x="6811558" y="2230005"/>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0" name="Google Shape;30;p4"/>
          <p:cNvSpPr txBox="1"/>
          <p:nvPr>
            <p:ph idx="18" type="ctrTitle"/>
          </p:nvPr>
        </p:nvSpPr>
        <p:spPr>
          <a:xfrm>
            <a:off x="6811558" y="2799095"/>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1" name="Google Shape;31;p4"/>
          <p:cNvSpPr txBox="1"/>
          <p:nvPr>
            <p:ph idx="19" type="subTitle"/>
          </p:nvPr>
        </p:nvSpPr>
        <p:spPr>
          <a:xfrm>
            <a:off x="6811558" y="3253917"/>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
        <p:nvSpPr>
          <p:cNvPr id="32" name="Google Shape;32;p4"/>
          <p:cNvSpPr txBox="1"/>
          <p:nvPr>
            <p:ph idx="20" type="ctrTitle"/>
          </p:nvPr>
        </p:nvSpPr>
        <p:spPr>
          <a:xfrm>
            <a:off x="6811558" y="3811353"/>
            <a:ext cx="19743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33" name="Google Shape;33;p4"/>
          <p:cNvSpPr txBox="1"/>
          <p:nvPr>
            <p:ph idx="21" type="subTitle"/>
          </p:nvPr>
        </p:nvSpPr>
        <p:spPr>
          <a:xfrm>
            <a:off x="6811558" y="4266173"/>
            <a:ext cx="16743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900"/>
              <a:buNone/>
              <a:defRPr sz="900"/>
            </a:lvl1pPr>
            <a:lvl2pPr lvl="1" algn="l">
              <a:lnSpc>
                <a:spcPct val="100000"/>
              </a:lnSpc>
              <a:spcBef>
                <a:spcPts val="0"/>
              </a:spcBef>
              <a:spcAft>
                <a:spcPts val="0"/>
              </a:spcAft>
              <a:buSzPts val="900"/>
              <a:buNone/>
              <a:defRPr sz="900"/>
            </a:lvl2pPr>
            <a:lvl3pPr lvl="2" algn="l">
              <a:lnSpc>
                <a:spcPct val="100000"/>
              </a:lnSpc>
              <a:spcBef>
                <a:spcPts val="0"/>
              </a:spcBef>
              <a:spcAft>
                <a:spcPts val="0"/>
              </a:spcAft>
              <a:buSzPts val="900"/>
              <a:buNone/>
              <a:defRPr sz="900"/>
            </a:lvl3pPr>
            <a:lvl4pPr lvl="3" algn="l">
              <a:lnSpc>
                <a:spcPct val="100000"/>
              </a:lnSpc>
              <a:spcBef>
                <a:spcPts val="0"/>
              </a:spcBef>
              <a:spcAft>
                <a:spcPts val="0"/>
              </a:spcAft>
              <a:buSzPts val="900"/>
              <a:buNone/>
              <a:defRPr sz="900"/>
            </a:lvl4pPr>
            <a:lvl5pPr lvl="4" algn="l">
              <a:lnSpc>
                <a:spcPct val="100000"/>
              </a:lnSpc>
              <a:spcBef>
                <a:spcPts val="0"/>
              </a:spcBef>
              <a:spcAft>
                <a:spcPts val="0"/>
              </a:spcAft>
              <a:buSzPts val="900"/>
              <a:buNone/>
              <a:defRPr sz="900"/>
            </a:lvl5pPr>
            <a:lvl6pPr lvl="5" algn="l">
              <a:lnSpc>
                <a:spcPct val="100000"/>
              </a:lnSpc>
              <a:spcBef>
                <a:spcPts val="0"/>
              </a:spcBef>
              <a:spcAft>
                <a:spcPts val="0"/>
              </a:spcAft>
              <a:buSzPts val="900"/>
              <a:buNone/>
              <a:defRPr sz="900"/>
            </a:lvl6pPr>
            <a:lvl7pPr lvl="6" algn="l">
              <a:lnSpc>
                <a:spcPct val="100000"/>
              </a:lnSpc>
              <a:spcBef>
                <a:spcPts val="0"/>
              </a:spcBef>
              <a:spcAft>
                <a:spcPts val="0"/>
              </a:spcAft>
              <a:buSzPts val="900"/>
              <a:buNone/>
              <a:defRPr sz="900"/>
            </a:lvl7pPr>
            <a:lvl8pPr lvl="7" algn="l">
              <a:lnSpc>
                <a:spcPct val="100000"/>
              </a:lnSpc>
              <a:spcBef>
                <a:spcPts val="0"/>
              </a:spcBef>
              <a:spcAft>
                <a:spcPts val="0"/>
              </a:spcAft>
              <a:buSzPts val="900"/>
              <a:buNone/>
              <a:defRPr sz="900"/>
            </a:lvl8pPr>
            <a:lvl9pPr lvl="8" algn="l">
              <a:lnSpc>
                <a:spcPct val="100000"/>
              </a:lnSpc>
              <a:spcBef>
                <a:spcPts val="0"/>
              </a:spcBef>
              <a:spcAft>
                <a:spcPts val="0"/>
              </a:spcAft>
              <a:buSzPts val="900"/>
              <a:buNone/>
              <a:defRPr sz="9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5"/>
          <p:cNvSpPr txBox="1"/>
          <p:nvPr>
            <p:ph type="ctrTitle"/>
          </p:nvPr>
        </p:nvSpPr>
        <p:spPr>
          <a:xfrm flipH="1">
            <a:off x="1147650" y="3085150"/>
            <a:ext cx="5005500" cy="102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3600"/>
              <a:buNone/>
              <a:defRPr sz="3600"/>
            </a:lvl1pPr>
            <a:lvl2pPr lvl="1" algn="l">
              <a:lnSpc>
                <a:spcPct val="100000"/>
              </a:lnSpc>
              <a:spcBef>
                <a:spcPts val="0"/>
              </a:spcBef>
              <a:spcAft>
                <a:spcPts val="0"/>
              </a:spcAft>
              <a:buClr>
                <a:schemeClr val="lt1"/>
              </a:buClr>
              <a:buSzPts val="6500"/>
              <a:buNone/>
              <a:defRPr sz="6500">
                <a:solidFill>
                  <a:schemeClr val="lt1"/>
                </a:solidFill>
              </a:defRPr>
            </a:lvl2pPr>
            <a:lvl3pPr lvl="2" algn="l">
              <a:lnSpc>
                <a:spcPct val="100000"/>
              </a:lnSpc>
              <a:spcBef>
                <a:spcPts val="0"/>
              </a:spcBef>
              <a:spcAft>
                <a:spcPts val="0"/>
              </a:spcAft>
              <a:buClr>
                <a:schemeClr val="lt1"/>
              </a:buClr>
              <a:buSzPts val="6500"/>
              <a:buNone/>
              <a:defRPr sz="6500">
                <a:solidFill>
                  <a:schemeClr val="lt1"/>
                </a:solidFill>
              </a:defRPr>
            </a:lvl3pPr>
            <a:lvl4pPr lvl="3" algn="l">
              <a:lnSpc>
                <a:spcPct val="100000"/>
              </a:lnSpc>
              <a:spcBef>
                <a:spcPts val="0"/>
              </a:spcBef>
              <a:spcAft>
                <a:spcPts val="0"/>
              </a:spcAft>
              <a:buClr>
                <a:schemeClr val="lt1"/>
              </a:buClr>
              <a:buSzPts val="6500"/>
              <a:buNone/>
              <a:defRPr sz="6500">
                <a:solidFill>
                  <a:schemeClr val="lt1"/>
                </a:solidFill>
              </a:defRPr>
            </a:lvl4pPr>
            <a:lvl5pPr lvl="4" algn="l">
              <a:lnSpc>
                <a:spcPct val="100000"/>
              </a:lnSpc>
              <a:spcBef>
                <a:spcPts val="0"/>
              </a:spcBef>
              <a:spcAft>
                <a:spcPts val="0"/>
              </a:spcAft>
              <a:buClr>
                <a:schemeClr val="lt1"/>
              </a:buClr>
              <a:buSzPts val="6500"/>
              <a:buNone/>
              <a:defRPr sz="6500">
                <a:solidFill>
                  <a:schemeClr val="lt1"/>
                </a:solidFill>
              </a:defRPr>
            </a:lvl5pPr>
            <a:lvl6pPr lvl="5" algn="l">
              <a:lnSpc>
                <a:spcPct val="100000"/>
              </a:lnSpc>
              <a:spcBef>
                <a:spcPts val="0"/>
              </a:spcBef>
              <a:spcAft>
                <a:spcPts val="0"/>
              </a:spcAft>
              <a:buClr>
                <a:schemeClr val="lt1"/>
              </a:buClr>
              <a:buSzPts val="6500"/>
              <a:buNone/>
              <a:defRPr sz="6500">
                <a:solidFill>
                  <a:schemeClr val="lt1"/>
                </a:solidFill>
              </a:defRPr>
            </a:lvl6pPr>
            <a:lvl7pPr lvl="6" algn="l">
              <a:lnSpc>
                <a:spcPct val="100000"/>
              </a:lnSpc>
              <a:spcBef>
                <a:spcPts val="0"/>
              </a:spcBef>
              <a:spcAft>
                <a:spcPts val="0"/>
              </a:spcAft>
              <a:buClr>
                <a:schemeClr val="lt1"/>
              </a:buClr>
              <a:buSzPts val="6500"/>
              <a:buNone/>
              <a:defRPr sz="6500">
                <a:solidFill>
                  <a:schemeClr val="lt1"/>
                </a:solidFill>
              </a:defRPr>
            </a:lvl7pPr>
            <a:lvl8pPr lvl="7" algn="l">
              <a:lnSpc>
                <a:spcPct val="100000"/>
              </a:lnSpc>
              <a:spcBef>
                <a:spcPts val="0"/>
              </a:spcBef>
              <a:spcAft>
                <a:spcPts val="0"/>
              </a:spcAft>
              <a:buClr>
                <a:schemeClr val="lt1"/>
              </a:buClr>
              <a:buSzPts val="6500"/>
              <a:buNone/>
              <a:defRPr sz="6500">
                <a:solidFill>
                  <a:schemeClr val="lt1"/>
                </a:solidFill>
              </a:defRPr>
            </a:lvl8pPr>
            <a:lvl9pPr lvl="8" algn="l">
              <a:lnSpc>
                <a:spcPct val="100000"/>
              </a:lnSpc>
              <a:spcBef>
                <a:spcPts val="0"/>
              </a:spcBef>
              <a:spcAft>
                <a:spcPts val="0"/>
              </a:spcAft>
              <a:buClr>
                <a:schemeClr val="lt1"/>
              </a:buClr>
              <a:buSzPts val="6500"/>
              <a:buNone/>
              <a:defRPr sz="6500">
                <a:solidFill>
                  <a:schemeClr val="lt1"/>
                </a:solidFill>
              </a:defRPr>
            </a:lvl9pPr>
          </a:lstStyle>
          <a:p/>
        </p:txBody>
      </p:sp>
      <p:sp>
        <p:nvSpPr>
          <p:cNvPr id="36" name="Google Shape;36;p5"/>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9600"/>
              <a:buNone/>
              <a:defRPr sz="96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37" name="Google Shape;37;p5"/>
          <p:cNvSpPr txBox="1"/>
          <p:nvPr>
            <p:ph idx="1" type="subTitle"/>
          </p:nvPr>
        </p:nvSpPr>
        <p:spPr>
          <a:xfrm>
            <a:off x="1147575" y="4028959"/>
            <a:ext cx="4224900" cy="53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2638350" y="376498"/>
            <a:ext cx="3867300" cy="2054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Clr>
                <a:schemeClr val="accent6"/>
              </a:buClr>
              <a:buSzPts val="1600"/>
              <a:buNone/>
              <a:defRPr sz="1600">
                <a:solidFill>
                  <a:schemeClr val="accent6"/>
                </a:solidFill>
              </a:defRPr>
            </a:lvl2pPr>
            <a:lvl3pPr lvl="2" algn="l">
              <a:lnSpc>
                <a:spcPct val="100000"/>
              </a:lnSpc>
              <a:spcBef>
                <a:spcPts val="0"/>
              </a:spcBef>
              <a:spcAft>
                <a:spcPts val="0"/>
              </a:spcAft>
              <a:buClr>
                <a:schemeClr val="accent6"/>
              </a:buClr>
              <a:buSzPts val="1600"/>
              <a:buNone/>
              <a:defRPr sz="1600">
                <a:solidFill>
                  <a:schemeClr val="accent6"/>
                </a:solidFill>
              </a:defRPr>
            </a:lvl3pPr>
            <a:lvl4pPr lvl="3" algn="l">
              <a:lnSpc>
                <a:spcPct val="100000"/>
              </a:lnSpc>
              <a:spcBef>
                <a:spcPts val="0"/>
              </a:spcBef>
              <a:spcAft>
                <a:spcPts val="0"/>
              </a:spcAft>
              <a:buClr>
                <a:schemeClr val="accent6"/>
              </a:buClr>
              <a:buSzPts val="1600"/>
              <a:buNone/>
              <a:defRPr sz="1600">
                <a:solidFill>
                  <a:schemeClr val="accent6"/>
                </a:solidFill>
              </a:defRPr>
            </a:lvl4pPr>
            <a:lvl5pPr lvl="4" algn="l">
              <a:lnSpc>
                <a:spcPct val="100000"/>
              </a:lnSpc>
              <a:spcBef>
                <a:spcPts val="0"/>
              </a:spcBef>
              <a:spcAft>
                <a:spcPts val="0"/>
              </a:spcAft>
              <a:buClr>
                <a:schemeClr val="accent6"/>
              </a:buClr>
              <a:buSzPts val="1600"/>
              <a:buNone/>
              <a:defRPr sz="1600">
                <a:solidFill>
                  <a:schemeClr val="accent6"/>
                </a:solidFill>
              </a:defRPr>
            </a:lvl5pPr>
            <a:lvl6pPr lvl="5" algn="l">
              <a:lnSpc>
                <a:spcPct val="100000"/>
              </a:lnSpc>
              <a:spcBef>
                <a:spcPts val="0"/>
              </a:spcBef>
              <a:spcAft>
                <a:spcPts val="0"/>
              </a:spcAft>
              <a:buClr>
                <a:schemeClr val="accent6"/>
              </a:buClr>
              <a:buSzPts val="1600"/>
              <a:buNone/>
              <a:defRPr sz="1600">
                <a:solidFill>
                  <a:schemeClr val="accent6"/>
                </a:solidFill>
              </a:defRPr>
            </a:lvl6pPr>
            <a:lvl7pPr lvl="6" algn="l">
              <a:lnSpc>
                <a:spcPct val="100000"/>
              </a:lnSpc>
              <a:spcBef>
                <a:spcPts val="0"/>
              </a:spcBef>
              <a:spcAft>
                <a:spcPts val="0"/>
              </a:spcAft>
              <a:buClr>
                <a:schemeClr val="accent6"/>
              </a:buClr>
              <a:buSzPts val="1600"/>
              <a:buNone/>
              <a:defRPr sz="1600">
                <a:solidFill>
                  <a:schemeClr val="accent6"/>
                </a:solidFill>
              </a:defRPr>
            </a:lvl7pPr>
            <a:lvl8pPr lvl="7" algn="l">
              <a:lnSpc>
                <a:spcPct val="100000"/>
              </a:lnSpc>
              <a:spcBef>
                <a:spcPts val="0"/>
              </a:spcBef>
              <a:spcAft>
                <a:spcPts val="0"/>
              </a:spcAft>
              <a:buClr>
                <a:schemeClr val="accent6"/>
              </a:buClr>
              <a:buSzPts val="1600"/>
              <a:buNone/>
              <a:defRPr sz="1600">
                <a:solidFill>
                  <a:schemeClr val="accent6"/>
                </a:solidFill>
              </a:defRPr>
            </a:lvl8pPr>
            <a:lvl9pPr lvl="8" algn="l">
              <a:lnSpc>
                <a:spcPct val="100000"/>
              </a:lnSpc>
              <a:spcBef>
                <a:spcPts val="0"/>
              </a:spcBef>
              <a:spcAft>
                <a:spcPts val="0"/>
              </a:spcAft>
              <a:buClr>
                <a:schemeClr val="accent6"/>
              </a:buClr>
              <a:buSzPts val="1600"/>
              <a:buNone/>
              <a:defRPr sz="1600">
                <a:solidFill>
                  <a:schemeClr val="accent6"/>
                </a:solidFill>
              </a:defRPr>
            </a:lvl9pPr>
          </a:lstStyle>
          <a:p/>
        </p:txBody>
      </p:sp>
      <p:sp>
        <p:nvSpPr>
          <p:cNvPr id="40" name="Google Shape;40;p6"/>
          <p:cNvSpPr txBox="1"/>
          <p:nvPr>
            <p:ph idx="1" type="subTitle"/>
          </p:nvPr>
        </p:nvSpPr>
        <p:spPr>
          <a:xfrm>
            <a:off x="2459550" y="2314225"/>
            <a:ext cx="4224900" cy="178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8"/>
          <p:cNvSpPr txBox="1"/>
          <p:nvPr>
            <p:ph type="ctrTitle"/>
          </p:nvPr>
        </p:nvSpPr>
        <p:spPr>
          <a:xfrm flipH="1">
            <a:off x="2747779" y="2635675"/>
            <a:ext cx="51957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3600"/>
              <a:buNone/>
              <a:defRPr sz="3600"/>
            </a:lvl1pPr>
            <a:lvl2pPr lvl="1" algn="r">
              <a:lnSpc>
                <a:spcPct val="100000"/>
              </a:lnSpc>
              <a:spcBef>
                <a:spcPts val="0"/>
              </a:spcBef>
              <a:spcAft>
                <a:spcPts val="0"/>
              </a:spcAft>
              <a:buClr>
                <a:schemeClr val="lt1"/>
              </a:buClr>
              <a:buSzPts val="6500"/>
              <a:buNone/>
              <a:defRPr sz="6500">
                <a:solidFill>
                  <a:schemeClr val="lt1"/>
                </a:solidFill>
              </a:defRPr>
            </a:lvl2pPr>
            <a:lvl3pPr lvl="2" algn="r">
              <a:lnSpc>
                <a:spcPct val="100000"/>
              </a:lnSpc>
              <a:spcBef>
                <a:spcPts val="0"/>
              </a:spcBef>
              <a:spcAft>
                <a:spcPts val="0"/>
              </a:spcAft>
              <a:buClr>
                <a:schemeClr val="lt1"/>
              </a:buClr>
              <a:buSzPts val="6500"/>
              <a:buNone/>
              <a:defRPr sz="6500">
                <a:solidFill>
                  <a:schemeClr val="lt1"/>
                </a:solidFill>
              </a:defRPr>
            </a:lvl3pPr>
            <a:lvl4pPr lvl="3" algn="r">
              <a:lnSpc>
                <a:spcPct val="100000"/>
              </a:lnSpc>
              <a:spcBef>
                <a:spcPts val="0"/>
              </a:spcBef>
              <a:spcAft>
                <a:spcPts val="0"/>
              </a:spcAft>
              <a:buClr>
                <a:schemeClr val="lt1"/>
              </a:buClr>
              <a:buSzPts val="6500"/>
              <a:buNone/>
              <a:defRPr sz="6500">
                <a:solidFill>
                  <a:schemeClr val="lt1"/>
                </a:solidFill>
              </a:defRPr>
            </a:lvl4pPr>
            <a:lvl5pPr lvl="4" algn="r">
              <a:lnSpc>
                <a:spcPct val="100000"/>
              </a:lnSpc>
              <a:spcBef>
                <a:spcPts val="0"/>
              </a:spcBef>
              <a:spcAft>
                <a:spcPts val="0"/>
              </a:spcAft>
              <a:buClr>
                <a:schemeClr val="lt1"/>
              </a:buClr>
              <a:buSzPts val="6500"/>
              <a:buNone/>
              <a:defRPr sz="6500">
                <a:solidFill>
                  <a:schemeClr val="lt1"/>
                </a:solidFill>
              </a:defRPr>
            </a:lvl5pPr>
            <a:lvl6pPr lvl="5" algn="r">
              <a:lnSpc>
                <a:spcPct val="100000"/>
              </a:lnSpc>
              <a:spcBef>
                <a:spcPts val="0"/>
              </a:spcBef>
              <a:spcAft>
                <a:spcPts val="0"/>
              </a:spcAft>
              <a:buClr>
                <a:schemeClr val="lt1"/>
              </a:buClr>
              <a:buSzPts val="6500"/>
              <a:buNone/>
              <a:defRPr sz="6500">
                <a:solidFill>
                  <a:schemeClr val="lt1"/>
                </a:solidFill>
              </a:defRPr>
            </a:lvl6pPr>
            <a:lvl7pPr lvl="6" algn="r">
              <a:lnSpc>
                <a:spcPct val="100000"/>
              </a:lnSpc>
              <a:spcBef>
                <a:spcPts val="0"/>
              </a:spcBef>
              <a:spcAft>
                <a:spcPts val="0"/>
              </a:spcAft>
              <a:buClr>
                <a:schemeClr val="lt1"/>
              </a:buClr>
              <a:buSzPts val="6500"/>
              <a:buNone/>
              <a:defRPr sz="6500">
                <a:solidFill>
                  <a:schemeClr val="lt1"/>
                </a:solidFill>
              </a:defRPr>
            </a:lvl7pPr>
            <a:lvl8pPr lvl="7" algn="r">
              <a:lnSpc>
                <a:spcPct val="100000"/>
              </a:lnSpc>
              <a:spcBef>
                <a:spcPts val="0"/>
              </a:spcBef>
              <a:spcAft>
                <a:spcPts val="0"/>
              </a:spcAft>
              <a:buClr>
                <a:schemeClr val="lt1"/>
              </a:buClr>
              <a:buSzPts val="6500"/>
              <a:buNone/>
              <a:defRPr sz="6500">
                <a:solidFill>
                  <a:schemeClr val="lt1"/>
                </a:solidFill>
              </a:defRPr>
            </a:lvl8pPr>
            <a:lvl9pPr lvl="8" algn="r">
              <a:lnSpc>
                <a:spcPct val="100000"/>
              </a:lnSpc>
              <a:spcBef>
                <a:spcPts val="0"/>
              </a:spcBef>
              <a:spcAft>
                <a:spcPts val="0"/>
              </a:spcAft>
              <a:buClr>
                <a:schemeClr val="lt1"/>
              </a:buClr>
              <a:buSzPts val="6500"/>
              <a:buNone/>
              <a:defRPr sz="6500">
                <a:solidFill>
                  <a:schemeClr val="lt1"/>
                </a:solidFill>
              </a:defRPr>
            </a:lvl9pPr>
          </a:lstStyle>
          <a:p/>
        </p:txBody>
      </p:sp>
      <p:sp>
        <p:nvSpPr>
          <p:cNvPr id="45" name="Google Shape;45;p8"/>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9600"/>
              <a:buNone/>
              <a:defRPr sz="9600"/>
            </a:lvl1pPr>
            <a:lvl2pPr lvl="1"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46" name="Google Shape;46;p8"/>
          <p:cNvSpPr txBox="1"/>
          <p:nvPr>
            <p:ph idx="1" type="subTitle"/>
          </p:nvPr>
        </p:nvSpPr>
        <p:spPr>
          <a:xfrm>
            <a:off x="3718579" y="4030481"/>
            <a:ext cx="4224900" cy="5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100"/>
            </a:lvl1pPr>
            <a:lvl2pPr lvl="1" algn="l">
              <a:lnSpc>
                <a:spcPct val="100000"/>
              </a:lnSpc>
              <a:spcBef>
                <a:spcPts val="0"/>
              </a:spcBef>
              <a:spcAft>
                <a:spcPts val="0"/>
              </a:spcAft>
              <a:buSzPts val="12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9"/>
          <p:cNvSpPr txBox="1"/>
          <p:nvPr>
            <p:ph type="ctrTitle"/>
          </p:nvPr>
        </p:nvSpPr>
        <p:spPr>
          <a:xfrm>
            <a:off x="1600733" y="985228"/>
            <a:ext cx="2673600" cy="2054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000"/>
              <a:buNone/>
              <a:defRPr sz="2000"/>
            </a:lvl1pPr>
            <a:lvl2pPr lvl="1" algn="r">
              <a:lnSpc>
                <a:spcPct val="100000"/>
              </a:lnSpc>
              <a:spcBef>
                <a:spcPts val="0"/>
              </a:spcBef>
              <a:spcAft>
                <a:spcPts val="0"/>
              </a:spcAft>
              <a:buClr>
                <a:schemeClr val="accent6"/>
              </a:buClr>
              <a:buSzPts val="2000"/>
              <a:buNone/>
              <a:defRPr sz="2000">
                <a:solidFill>
                  <a:schemeClr val="accent6"/>
                </a:solidFill>
              </a:defRPr>
            </a:lvl2pPr>
            <a:lvl3pPr lvl="2" algn="r">
              <a:lnSpc>
                <a:spcPct val="100000"/>
              </a:lnSpc>
              <a:spcBef>
                <a:spcPts val="0"/>
              </a:spcBef>
              <a:spcAft>
                <a:spcPts val="0"/>
              </a:spcAft>
              <a:buClr>
                <a:schemeClr val="accent6"/>
              </a:buClr>
              <a:buSzPts val="2000"/>
              <a:buNone/>
              <a:defRPr sz="2000">
                <a:solidFill>
                  <a:schemeClr val="accent6"/>
                </a:solidFill>
              </a:defRPr>
            </a:lvl3pPr>
            <a:lvl4pPr lvl="3" algn="r">
              <a:lnSpc>
                <a:spcPct val="100000"/>
              </a:lnSpc>
              <a:spcBef>
                <a:spcPts val="0"/>
              </a:spcBef>
              <a:spcAft>
                <a:spcPts val="0"/>
              </a:spcAft>
              <a:buClr>
                <a:schemeClr val="accent6"/>
              </a:buClr>
              <a:buSzPts val="2000"/>
              <a:buNone/>
              <a:defRPr sz="2000">
                <a:solidFill>
                  <a:schemeClr val="accent6"/>
                </a:solidFill>
              </a:defRPr>
            </a:lvl4pPr>
            <a:lvl5pPr lvl="4" algn="r">
              <a:lnSpc>
                <a:spcPct val="100000"/>
              </a:lnSpc>
              <a:spcBef>
                <a:spcPts val="0"/>
              </a:spcBef>
              <a:spcAft>
                <a:spcPts val="0"/>
              </a:spcAft>
              <a:buClr>
                <a:schemeClr val="accent6"/>
              </a:buClr>
              <a:buSzPts val="2000"/>
              <a:buNone/>
              <a:defRPr sz="2000">
                <a:solidFill>
                  <a:schemeClr val="accent6"/>
                </a:solidFill>
              </a:defRPr>
            </a:lvl5pPr>
            <a:lvl6pPr lvl="5" algn="r">
              <a:lnSpc>
                <a:spcPct val="100000"/>
              </a:lnSpc>
              <a:spcBef>
                <a:spcPts val="0"/>
              </a:spcBef>
              <a:spcAft>
                <a:spcPts val="0"/>
              </a:spcAft>
              <a:buClr>
                <a:schemeClr val="accent6"/>
              </a:buClr>
              <a:buSzPts val="2000"/>
              <a:buNone/>
              <a:defRPr sz="2000">
                <a:solidFill>
                  <a:schemeClr val="accent6"/>
                </a:solidFill>
              </a:defRPr>
            </a:lvl6pPr>
            <a:lvl7pPr lvl="6" algn="r">
              <a:lnSpc>
                <a:spcPct val="100000"/>
              </a:lnSpc>
              <a:spcBef>
                <a:spcPts val="0"/>
              </a:spcBef>
              <a:spcAft>
                <a:spcPts val="0"/>
              </a:spcAft>
              <a:buClr>
                <a:schemeClr val="accent6"/>
              </a:buClr>
              <a:buSzPts val="2000"/>
              <a:buNone/>
              <a:defRPr sz="2000">
                <a:solidFill>
                  <a:schemeClr val="accent6"/>
                </a:solidFill>
              </a:defRPr>
            </a:lvl7pPr>
            <a:lvl8pPr lvl="7" algn="r">
              <a:lnSpc>
                <a:spcPct val="100000"/>
              </a:lnSpc>
              <a:spcBef>
                <a:spcPts val="0"/>
              </a:spcBef>
              <a:spcAft>
                <a:spcPts val="0"/>
              </a:spcAft>
              <a:buClr>
                <a:schemeClr val="accent6"/>
              </a:buClr>
              <a:buSzPts val="2000"/>
              <a:buNone/>
              <a:defRPr sz="2000">
                <a:solidFill>
                  <a:schemeClr val="accent6"/>
                </a:solidFill>
              </a:defRPr>
            </a:lvl8pPr>
            <a:lvl9pPr lvl="8" algn="r">
              <a:lnSpc>
                <a:spcPct val="100000"/>
              </a:lnSpc>
              <a:spcBef>
                <a:spcPts val="0"/>
              </a:spcBef>
              <a:spcAft>
                <a:spcPts val="0"/>
              </a:spcAft>
              <a:buClr>
                <a:schemeClr val="accent6"/>
              </a:buClr>
              <a:buSzPts val="2000"/>
              <a:buNone/>
              <a:defRPr sz="2000">
                <a:solidFill>
                  <a:schemeClr val="accent6"/>
                </a:solidFill>
              </a:defRPr>
            </a:lvl9pPr>
          </a:lstStyle>
          <a:p/>
        </p:txBody>
      </p:sp>
      <p:sp>
        <p:nvSpPr>
          <p:cNvPr id="49" name="Google Shape;49;p9"/>
          <p:cNvSpPr txBox="1"/>
          <p:nvPr>
            <p:ph idx="1" type="subTitle"/>
          </p:nvPr>
        </p:nvSpPr>
        <p:spPr>
          <a:xfrm>
            <a:off x="1179233" y="3058425"/>
            <a:ext cx="3095100" cy="1784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6"/>
              </a:buClr>
              <a:buSzPts val="1100"/>
              <a:buNone/>
              <a:defRPr sz="1100">
                <a:solidFill>
                  <a:schemeClr val="accent6"/>
                </a:solidFill>
              </a:defRPr>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0" name="Google Shape;50;p9"/>
          <p:cNvSpPr txBox="1"/>
          <p:nvPr>
            <p:ph idx="2" type="ctrTitle"/>
          </p:nvPr>
        </p:nvSpPr>
        <p:spPr>
          <a:xfrm>
            <a:off x="1932090"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0"/>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53" name="Google Shape;53;p10"/>
          <p:cNvSpPr txBox="1"/>
          <p:nvPr>
            <p:ph idx="2" type="title"/>
          </p:nvPr>
        </p:nvSpPr>
        <p:spPr>
          <a:xfrm>
            <a:off x="1086651" y="14751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54" name="Google Shape;54;p10"/>
          <p:cNvSpPr txBox="1"/>
          <p:nvPr>
            <p:ph idx="1" type="subTitle"/>
          </p:nvPr>
        </p:nvSpPr>
        <p:spPr>
          <a:xfrm flipH="1">
            <a:off x="3481677" y="1666454"/>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5" name="Google Shape;55;p10"/>
          <p:cNvSpPr txBox="1"/>
          <p:nvPr>
            <p:ph idx="3" type="title"/>
          </p:nvPr>
        </p:nvSpPr>
        <p:spPr>
          <a:xfrm>
            <a:off x="2298451" y="2475350"/>
            <a:ext cx="17637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56" name="Google Shape;56;p10"/>
          <p:cNvSpPr txBox="1"/>
          <p:nvPr>
            <p:ph idx="4" type="subTitle"/>
          </p:nvPr>
        </p:nvSpPr>
        <p:spPr>
          <a:xfrm flipH="1">
            <a:off x="4568051" y="2688425"/>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
        <p:nvSpPr>
          <p:cNvPr id="57" name="Google Shape;57;p10"/>
          <p:cNvSpPr txBox="1"/>
          <p:nvPr>
            <p:ph idx="5" type="title"/>
          </p:nvPr>
        </p:nvSpPr>
        <p:spPr>
          <a:xfrm>
            <a:off x="3353176" y="3513625"/>
            <a:ext cx="1795200" cy="75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p:txBody>
      </p:sp>
      <p:sp>
        <p:nvSpPr>
          <p:cNvPr id="58" name="Google Shape;58;p10"/>
          <p:cNvSpPr txBox="1"/>
          <p:nvPr>
            <p:ph idx="6" type="subTitle"/>
          </p:nvPr>
        </p:nvSpPr>
        <p:spPr>
          <a:xfrm flipH="1">
            <a:off x="5671490" y="3709941"/>
            <a:ext cx="3264900" cy="33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None/>
              <a:defRPr sz="1100"/>
            </a:lvl1pPr>
            <a:lvl2pPr lvl="1" algn="r">
              <a:lnSpc>
                <a:spcPct val="100000"/>
              </a:lnSpc>
              <a:spcBef>
                <a:spcPts val="0"/>
              </a:spcBef>
              <a:spcAft>
                <a:spcPts val="0"/>
              </a:spcAft>
              <a:buSzPts val="1100"/>
              <a:buNone/>
              <a:defRPr sz="1100"/>
            </a:lvl2pPr>
            <a:lvl3pPr lvl="2" algn="r">
              <a:lnSpc>
                <a:spcPct val="100000"/>
              </a:lnSpc>
              <a:spcBef>
                <a:spcPts val="0"/>
              </a:spcBef>
              <a:spcAft>
                <a:spcPts val="0"/>
              </a:spcAft>
              <a:buSzPts val="1100"/>
              <a:buNone/>
              <a:defRPr sz="1100"/>
            </a:lvl3pPr>
            <a:lvl4pPr lvl="3" algn="r">
              <a:lnSpc>
                <a:spcPct val="100000"/>
              </a:lnSpc>
              <a:spcBef>
                <a:spcPts val="0"/>
              </a:spcBef>
              <a:spcAft>
                <a:spcPts val="0"/>
              </a:spcAft>
              <a:buSzPts val="1100"/>
              <a:buNone/>
              <a:defRPr sz="1100"/>
            </a:lvl4pPr>
            <a:lvl5pPr lvl="4" algn="r">
              <a:lnSpc>
                <a:spcPct val="100000"/>
              </a:lnSpc>
              <a:spcBef>
                <a:spcPts val="0"/>
              </a:spcBef>
              <a:spcAft>
                <a:spcPts val="0"/>
              </a:spcAft>
              <a:buSzPts val="1100"/>
              <a:buNone/>
              <a:defRPr sz="1100"/>
            </a:lvl5pPr>
            <a:lvl6pPr lvl="5" algn="r">
              <a:lnSpc>
                <a:spcPct val="100000"/>
              </a:lnSpc>
              <a:spcBef>
                <a:spcPts val="0"/>
              </a:spcBef>
              <a:spcAft>
                <a:spcPts val="0"/>
              </a:spcAft>
              <a:buSzPts val="1100"/>
              <a:buNone/>
              <a:defRPr sz="1100"/>
            </a:lvl6pPr>
            <a:lvl7pPr lvl="6" algn="r">
              <a:lnSpc>
                <a:spcPct val="100000"/>
              </a:lnSpc>
              <a:spcBef>
                <a:spcPts val="0"/>
              </a:spcBef>
              <a:spcAft>
                <a:spcPts val="0"/>
              </a:spcAft>
              <a:buSzPts val="1100"/>
              <a:buNone/>
              <a:defRPr sz="1100"/>
            </a:lvl7pPr>
            <a:lvl8pPr lvl="7" algn="r">
              <a:lnSpc>
                <a:spcPct val="100000"/>
              </a:lnSpc>
              <a:spcBef>
                <a:spcPts val="0"/>
              </a:spcBef>
              <a:spcAft>
                <a:spcPts val="0"/>
              </a:spcAft>
              <a:buSzPts val="1100"/>
              <a:buNone/>
              <a:defRPr sz="1100"/>
            </a:lvl8pPr>
            <a:lvl9pPr lvl="8" algn="r">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xo 2"/>
              <a:buNone/>
              <a:defRPr b="1" i="0" sz="2800" u="none" cap="none" strike="noStrike">
                <a:solidFill>
                  <a:schemeClr val="dk1"/>
                </a:solidFill>
                <a:latin typeface="Exo 2"/>
                <a:ea typeface="Exo 2"/>
                <a:cs typeface="Exo 2"/>
                <a:sym typeface="Exo 2"/>
              </a:defRPr>
            </a:lvl1pPr>
            <a:lvl2pPr lvl="1"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2pPr>
            <a:lvl3pPr lvl="2"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3pPr>
            <a:lvl4pPr lvl="3"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4pPr>
            <a:lvl5pPr lvl="4"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5pPr>
            <a:lvl6pPr lvl="5"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6pPr>
            <a:lvl7pPr lvl="6"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7pPr>
            <a:lvl8pPr lvl="7"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8pPr>
            <a:lvl9pPr lvl="8" marR="0" rtl="0" algn="l">
              <a:lnSpc>
                <a:spcPct val="100000"/>
              </a:lnSpc>
              <a:spcBef>
                <a:spcPts val="0"/>
              </a:spcBef>
              <a:spcAft>
                <a:spcPts val="0"/>
              </a:spcAft>
              <a:buClr>
                <a:schemeClr val="dk1"/>
              </a:buClr>
              <a:buSzPts val="2800"/>
              <a:buFont typeface="Squada One"/>
              <a:buNone/>
              <a:defRPr b="0" i="0" sz="2800" u="none" cap="none" strike="noStrike">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1pPr>
            <a:lvl2pPr indent="-304800" lvl="1" marL="914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2pPr>
            <a:lvl3pPr indent="-304800" lvl="2" marL="1371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3pPr>
            <a:lvl4pPr indent="-304800" lvl="3" marL="18288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4pPr>
            <a:lvl5pPr indent="-304800" lvl="4" marL="22860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5pPr>
            <a:lvl6pPr indent="-304800" lvl="5" marL="27432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6pPr>
            <a:lvl7pPr indent="-304800" lvl="6" marL="32004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7pPr>
            <a:lvl8pPr indent="-304800" lvl="7" marL="3657600" marR="0" rtl="0" algn="l">
              <a:lnSpc>
                <a:spcPct val="115000"/>
              </a:lnSpc>
              <a:spcBef>
                <a:spcPts val="1600"/>
              </a:spcBef>
              <a:spcAft>
                <a:spcPts val="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8pPr>
            <a:lvl9pPr indent="-304800" lvl="8" marL="4114800" marR="0" rtl="0" algn="l">
              <a:lnSpc>
                <a:spcPct val="115000"/>
              </a:lnSpc>
              <a:spcBef>
                <a:spcPts val="1600"/>
              </a:spcBef>
              <a:spcAft>
                <a:spcPts val="1600"/>
              </a:spcAft>
              <a:buClr>
                <a:schemeClr val="dk1"/>
              </a:buClr>
              <a:buSzPts val="1200"/>
              <a:buFont typeface="Roboto Condensed Light"/>
              <a:buChar char="■"/>
              <a:defRPr b="0" i="0" sz="1200" u="none" cap="none" strike="noStrike">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5.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5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46.png"/><Relationship Id="rId5"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CZ3002 Advanced Software Engineering</a:t>
            </a:r>
            <a:endParaRPr/>
          </a:p>
        </p:txBody>
      </p:sp>
      <p:sp>
        <p:nvSpPr>
          <p:cNvPr id="133" name="Google Shape;133;p26"/>
          <p:cNvSpPr txBox="1"/>
          <p:nvPr>
            <p:ph type="ctrTitle"/>
          </p:nvPr>
        </p:nvSpPr>
        <p:spPr>
          <a:xfrm>
            <a:off x="1135981" y="1393699"/>
            <a:ext cx="6886800" cy="17823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Cafe Bunny</a:t>
            </a:r>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ctrTitle"/>
          </p:nvPr>
        </p:nvSpPr>
        <p:spPr>
          <a:xfrm>
            <a:off x="2638350" y="935724"/>
            <a:ext cx="3867300" cy="6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Advantages of Flutter</a:t>
            </a:r>
            <a:endParaRPr/>
          </a:p>
        </p:txBody>
      </p:sp>
      <p:sp>
        <p:nvSpPr>
          <p:cNvPr id="224" name="Google Shape;224;p35"/>
          <p:cNvSpPr txBox="1"/>
          <p:nvPr>
            <p:ph idx="1" type="subTitle"/>
          </p:nvPr>
        </p:nvSpPr>
        <p:spPr>
          <a:xfrm>
            <a:off x="1035900" y="2038675"/>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One Codebase, Two platforms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Reduced Code Development Time</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Similar to Native App Performance</a:t>
            </a:r>
            <a:endParaRPr sz="20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pic>
        <p:nvPicPr>
          <p:cNvPr id="225" name="Google Shape;225;p35"/>
          <p:cNvPicPr preferRelativeResize="0"/>
          <p:nvPr/>
        </p:nvPicPr>
        <p:blipFill>
          <a:blip r:embed="rId3">
            <a:alphaModFix/>
          </a:blip>
          <a:stretch>
            <a:fillRect/>
          </a:stretch>
        </p:blipFill>
        <p:spPr>
          <a:xfrm>
            <a:off x="5367275" y="2173636"/>
            <a:ext cx="3019425" cy="151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ctrTitle"/>
          </p:nvPr>
        </p:nvSpPr>
        <p:spPr>
          <a:xfrm>
            <a:off x="2638350" y="935724"/>
            <a:ext cx="3867300" cy="6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100"/>
              <a:t>MVC</a:t>
            </a:r>
            <a:endParaRPr sz="3100"/>
          </a:p>
        </p:txBody>
      </p:sp>
      <p:sp>
        <p:nvSpPr>
          <p:cNvPr id="231" name="Google Shape;231;p36"/>
          <p:cNvSpPr txBox="1"/>
          <p:nvPr>
            <p:ph idx="1" type="subTitle"/>
          </p:nvPr>
        </p:nvSpPr>
        <p:spPr>
          <a:xfrm>
            <a:off x="438700" y="1760375"/>
            <a:ext cx="5378100" cy="226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Separates program logic into three separate components, </a:t>
            </a:r>
            <a:r>
              <a:rPr b="1" lang="en" sz="1800">
                <a:latin typeface="Roboto Condensed"/>
                <a:ea typeface="Roboto Condensed"/>
                <a:cs typeface="Roboto Condensed"/>
                <a:sym typeface="Roboto Condensed"/>
              </a:rPr>
              <a:t>model, view and controller</a:t>
            </a:r>
            <a:endParaRPr b="1" sz="1800">
              <a:latin typeface="Roboto Condensed"/>
              <a:ea typeface="Roboto Condensed"/>
              <a:cs typeface="Roboto Condensed"/>
              <a:sym typeface="Roboto Condensed"/>
            </a:endParaRPr>
          </a:p>
          <a:p>
            <a:pPr indent="0" lvl="0" marL="457200" rtl="0" algn="l">
              <a:spcBef>
                <a:spcPts val="0"/>
              </a:spcBef>
              <a:spcAft>
                <a:spcPts val="0"/>
              </a:spcAft>
              <a:buNone/>
            </a:pPr>
            <a:r>
              <a:t/>
            </a:r>
            <a:endParaRPr sz="1800"/>
          </a:p>
          <a:p>
            <a:pPr indent="-342900" lvl="0" marL="457200" rtl="0" algn="l">
              <a:spcBef>
                <a:spcPts val="0"/>
              </a:spcBef>
              <a:spcAft>
                <a:spcPts val="0"/>
              </a:spcAft>
              <a:buSzPts val="1800"/>
              <a:buAutoNum type="arabicPeriod"/>
            </a:pPr>
            <a:r>
              <a:rPr lang="en" sz="1800"/>
              <a:t>Separation of concerns</a:t>
            </a:r>
            <a:endParaRPr sz="1800"/>
          </a:p>
          <a:p>
            <a:pPr indent="-342900" lvl="0" marL="457200" rtl="0" algn="l">
              <a:spcBef>
                <a:spcPts val="0"/>
              </a:spcBef>
              <a:spcAft>
                <a:spcPts val="0"/>
              </a:spcAft>
              <a:buSzPts val="1800"/>
              <a:buAutoNum type="arabicPeriod"/>
            </a:pPr>
            <a:r>
              <a:rPr lang="en" sz="1800"/>
              <a:t>S</a:t>
            </a:r>
            <a:r>
              <a:rPr lang="en" sz="1800"/>
              <a:t>imultaneous development of different components</a:t>
            </a:r>
            <a:endParaRPr sz="1800"/>
          </a:p>
          <a:p>
            <a:pPr indent="-342900" lvl="0" marL="457200" rtl="0" algn="l">
              <a:spcBef>
                <a:spcPts val="0"/>
              </a:spcBef>
              <a:spcAft>
                <a:spcPts val="0"/>
              </a:spcAft>
              <a:buSzPts val="1800"/>
              <a:buAutoNum type="arabicPeriod"/>
            </a:pPr>
            <a:r>
              <a:rPr lang="en" sz="1800"/>
              <a:t>Easy to update and debug</a:t>
            </a:r>
            <a:endParaRPr sz="18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pic>
        <p:nvPicPr>
          <p:cNvPr id="232" name="Google Shape;232;p36"/>
          <p:cNvPicPr preferRelativeResize="0"/>
          <p:nvPr/>
        </p:nvPicPr>
        <p:blipFill>
          <a:blip r:embed="rId3">
            <a:alphaModFix/>
          </a:blip>
          <a:stretch>
            <a:fillRect/>
          </a:stretch>
        </p:blipFill>
        <p:spPr>
          <a:xfrm>
            <a:off x="5894381" y="1698925"/>
            <a:ext cx="3097219" cy="2261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idx="2" type="title"/>
          </p:nvPr>
        </p:nvSpPr>
        <p:spPr>
          <a:xfrm flipH="1">
            <a:off x="4970943" y="1035213"/>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03</a:t>
            </a:r>
            <a:endParaRPr/>
          </a:p>
        </p:txBody>
      </p:sp>
      <p:cxnSp>
        <p:nvCxnSpPr>
          <p:cNvPr id="238" name="Google Shape;238;p37"/>
          <p:cNvCxnSpPr/>
          <p:nvPr/>
        </p:nvCxnSpPr>
        <p:spPr>
          <a:xfrm>
            <a:off x="7626825" y="2744700"/>
            <a:ext cx="1560600" cy="0"/>
          </a:xfrm>
          <a:prstGeom prst="straightConnector1">
            <a:avLst/>
          </a:prstGeom>
          <a:noFill/>
          <a:ln cap="flat" cmpd="sng" w="9525">
            <a:solidFill>
              <a:schemeClr val="dk1"/>
            </a:solidFill>
            <a:prstDash val="solid"/>
            <a:round/>
            <a:headEnd len="sm" w="sm" type="none"/>
            <a:tailEnd len="sm" w="sm" type="none"/>
          </a:ln>
        </p:spPr>
      </p:cxnSp>
      <p:sp>
        <p:nvSpPr>
          <p:cNvPr id="239" name="Google Shape;239;p37"/>
          <p:cNvSpPr txBox="1"/>
          <p:nvPr>
            <p:ph idx="4294967295" type="ctrTitle"/>
          </p:nvPr>
        </p:nvSpPr>
        <p:spPr>
          <a:xfrm>
            <a:off x="1676187" y="2163800"/>
            <a:ext cx="7845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Software Quality Assurance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ph type="ctrTitle"/>
          </p:nvPr>
        </p:nvSpPr>
        <p:spPr>
          <a:xfrm>
            <a:off x="1964850" y="352850"/>
            <a:ext cx="52143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Software Quality Assurance</a:t>
            </a:r>
            <a:endParaRPr/>
          </a:p>
        </p:txBody>
      </p:sp>
      <p:sp>
        <p:nvSpPr>
          <p:cNvPr id="245" name="Google Shape;245;p38"/>
          <p:cNvSpPr/>
          <p:nvPr/>
        </p:nvSpPr>
        <p:spPr>
          <a:xfrm rot="5400000">
            <a:off x="3088056" y="194575"/>
            <a:ext cx="2851200" cy="52410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2" type="ctrTitle"/>
          </p:nvPr>
        </p:nvSpPr>
        <p:spPr>
          <a:xfrm>
            <a:off x="2114953" y="3620879"/>
            <a:ext cx="3308100" cy="61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2000">
                <a:solidFill>
                  <a:schemeClr val="lt1"/>
                </a:solidFill>
              </a:rPr>
              <a:t>Goals &amp; Objectives</a:t>
            </a:r>
            <a:endParaRPr sz="2000">
              <a:solidFill>
                <a:schemeClr val="lt1"/>
              </a:solidFill>
            </a:endParaRPr>
          </a:p>
        </p:txBody>
      </p:sp>
      <p:sp>
        <p:nvSpPr>
          <p:cNvPr id="247" name="Google Shape;247;p38"/>
          <p:cNvSpPr txBox="1"/>
          <p:nvPr>
            <p:ph idx="1" type="subTitle"/>
          </p:nvPr>
        </p:nvSpPr>
        <p:spPr>
          <a:xfrm>
            <a:off x="1893454" y="1389475"/>
            <a:ext cx="5357400" cy="2231400"/>
          </a:xfrm>
          <a:prstGeom prst="rect">
            <a:avLst/>
          </a:prstGeom>
          <a:noFill/>
          <a:ln>
            <a:noFill/>
          </a:ln>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Clr>
                <a:schemeClr val="lt1"/>
              </a:buClr>
              <a:buSzPts val="1500"/>
              <a:buAutoNum type="arabicPeriod"/>
            </a:pPr>
            <a:r>
              <a:rPr lang="en" sz="1700">
                <a:solidFill>
                  <a:schemeClr val="lt1"/>
                </a:solidFill>
              </a:rPr>
              <a:t>Ensure that the software developed does not deviate from the original intended product</a:t>
            </a:r>
            <a:endParaRPr sz="1700">
              <a:solidFill>
                <a:schemeClr val="lt1"/>
              </a:solidFill>
            </a:endParaRPr>
          </a:p>
          <a:p>
            <a:pPr indent="0" lvl="0" marL="457200" rtl="0" algn="l">
              <a:lnSpc>
                <a:spcPct val="100000"/>
              </a:lnSpc>
              <a:spcBef>
                <a:spcPts val="0"/>
              </a:spcBef>
              <a:spcAft>
                <a:spcPts val="0"/>
              </a:spcAft>
              <a:buNone/>
            </a:pPr>
            <a:r>
              <a:t/>
            </a:r>
            <a:endParaRPr sz="1700">
              <a:solidFill>
                <a:schemeClr val="lt1"/>
              </a:solidFill>
            </a:endParaRPr>
          </a:p>
          <a:p>
            <a:pPr indent="-323850" lvl="0" marL="457200" rtl="0" algn="l">
              <a:lnSpc>
                <a:spcPct val="100000"/>
              </a:lnSpc>
              <a:spcBef>
                <a:spcPts val="0"/>
              </a:spcBef>
              <a:spcAft>
                <a:spcPts val="0"/>
              </a:spcAft>
              <a:buClr>
                <a:schemeClr val="lt1"/>
              </a:buClr>
              <a:buSzPts val="1500"/>
              <a:buAutoNum type="arabicPeriod"/>
            </a:pPr>
            <a:r>
              <a:rPr lang="en" sz="1700">
                <a:solidFill>
                  <a:schemeClr val="lt1"/>
                </a:solidFill>
              </a:rPr>
              <a:t>Identify errors, omissions, inconsistencies, and alternatives, enhancements or improvements that can be at any stage of development</a:t>
            </a:r>
            <a:endParaRPr sz="1700">
              <a:solidFill>
                <a:schemeClr val="lt1"/>
              </a:solidFill>
            </a:endParaRPr>
          </a:p>
          <a:p>
            <a:pPr indent="0" lvl="0" marL="0" rtl="0" algn="l">
              <a:lnSpc>
                <a:spcPct val="100000"/>
              </a:lnSpc>
              <a:spcBef>
                <a:spcPts val="0"/>
              </a:spcBef>
              <a:spcAft>
                <a:spcPts val="0"/>
              </a:spcAft>
              <a:buSzPts val="1100"/>
              <a:buNone/>
            </a:pPr>
            <a:r>
              <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ctrTitle"/>
          </p:nvPr>
        </p:nvSpPr>
        <p:spPr>
          <a:xfrm>
            <a:off x="1964850" y="182525"/>
            <a:ext cx="52143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Software Quality Assurance</a:t>
            </a:r>
            <a:endParaRPr/>
          </a:p>
        </p:txBody>
      </p:sp>
      <p:sp>
        <p:nvSpPr>
          <p:cNvPr id="253" name="Google Shape;253;p39"/>
          <p:cNvSpPr txBox="1"/>
          <p:nvPr/>
        </p:nvSpPr>
        <p:spPr>
          <a:xfrm>
            <a:off x="1943850" y="713525"/>
            <a:ext cx="525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Exo 2"/>
                <a:ea typeface="Exo 2"/>
                <a:cs typeface="Exo 2"/>
                <a:sym typeface="Exo 2"/>
              </a:rPr>
              <a:t>Responsibilities of QAM and Software Quality (SQ) Personnel </a:t>
            </a:r>
            <a:endParaRPr>
              <a:solidFill>
                <a:schemeClr val="dk1"/>
              </a:solidFill>
              <a:latin typeface="Exo 2"/>
              <a:ea typeface="Exo 2"/>
              <a:cs typeface="Exo 2"/>
              <a:sym typeface="Exo 2"/>
            </a:endParaRPr>
          </a:p>
        </p:txBody>
      </p:sp>
      <p:pic>
        <p:nvPicPr>
          <p:cNvPr id="254" name="Google Shape;254;p39"/>
          <p:cNvPicPr preferRelativeResize="0"/>
          <p:nvPr/>
        </p:nvPicPr>
        <p:blipFill>
          <a:blip r:embed="rId3">
            <a:alphaModFix/>
          </a:blip>
          <a:stretch>
            <a:fillRect/>
          </a:stretch>
        </p:blipFill>
        <p:spPr>
          <a:xfrm>
            <a:off x="2641400" y="1223413"/>
            <a:ext cx="1483549" cy="1483575"/>
          </a:xfrm>
          <a:prstGeom prst="rect">
            <a:avLst/>
          </a:prstGeom>
          <a:noFill/>
          <a:ln>
            <a:noFill/>
          </a:ln>
        </p:spPr>
      </p:pic>
      <p:sp>
        <p:nvSpPr>
          <p:cNvPr id="255" name="Google Shape;255;p39"/>
          <p:cNvSpPr txBox="1"/>
          <p:nvPr>
            <p:ph idx="1" type="subTitle"/>
          </p:nvPr>
        </p:nvSpPr>
        <p:spPr>
          <a:xfrm>
            <a:off x="2468927" y="2670800"/>
            <a:ext cx="18285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Secure and Manage SQ resource levels</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256" name="Google Shape;256;p39"/>
          <p:cNvPicPr preferRelativeResize="0"/>
          <p:nvPr/>
        </p:nvPicPr>
        <p:blipFill>
          <a:blip r:embed="rId4">
            <a:alphaModFix/>
          </a:blip>
          <a:stretch>
            <a:fillRect/>
          </a:stretch>
        </p:blipFill>
        <p:spPr>
          <a:xfrm>
            <a:off x="4874100" y="1284050"/>
            <a:ext cx="1362300" cy="1362300"/>
          </a:xfrm>
          <a:prstGeom prst="rect">
            <a:avLst/>
          </a:prstGeom>
          <a:noFill/>
          <a:ln>
            <a:noFill/>
          </a:ln>
        </p:spPr>
      </p:pic>
      <p:sp>
        <p:nvSpPr>
          <p:cNvPr id="257" name="Google Shape;257;p39"/>
          <p:cNvSpPr txBox="1"/>
          <p:nvPr>
            <p:ph idx="1" type="subTitle"/>
          </p:nvPr>
        </p:nvSpPr>
        <p:spPr>
          <a:xfrm>
            <a:off x="4572675" y="2670788"/>
            <a:ext cx="19599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Guidance and Direction to SQ Personnel</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258" name="Google Shape;258;p39"/>
          <p:cNvPicPr preferRelativeResize="0"/>
          <p:nvPr/>
        </p:nvPicPr>
        <p:blipFill>
          <a:blip r:embed="rId5">
            <a:alphaModFix/>
          </a:blip>
          <a:stretch>
            <a:fillRect/>
          </a:stretch>
        </p:blipFill>
        <p:spPr>
          <a:xfrm>
            <a:off x="406400" y="3116500"/>
            <a:ext cx="1380150" cy="1380150"/>
          </a:xfrm>
          <a:prstGeom prst="rect">
            <a:avLst/>
          </a:prstGeom>
          <a:noFill/>
          <a:ln>
            <a:noFill/>
          </a:ln>
        </p:spPr>
      </p:pic>
      <p:sp>
        <p:nvSpPr>
          <p:cNvPr id="259" name="Google Shape;259;p39"/>
          <p:cNvSpPr txBox="1"/>
          <p:nvPr>
            <p:ph idx="1" type="subTitle"/>
          </p:nvPr>
        </p:nvSpPr>
        <p:spPr>
          <a:xfrm>
            <a:off x="78827" y="4528000"/>
            <a:ext cx="18285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Develop and Maintain SQAM Plan</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260" name="Google Shape;260;p39"/>
          <p:cNvPicPr preferRelativeResize="0"/>
          <p:nvPr/>
        </p:nvPicPr>
        <p:blipFill>
          <a:blip r:embed="rId6">
            <a:alphaModFix/>
          </a:blip>
          <a:stretch>
            <a:fillRect/>
          </a:stretch>
        </p:blipFill>
        <p:spPr>
          <a:xfrm>
            <a:off x="2518563" y="3116500"/>
            <a:ext cx="1442851" cy="1442851"/>
          </a:xfrm>
          <a:prstGeom prst="rect">
            <a:avLst/>
          </a:prstGeom>
          <a:noFill/>
          <a:ln>
            <a:noFill/>
          </a:ln>
        </p:spPr>
      </p:pic>
      <p:sp>
        <p:nvSpPr>
          <p:cNvPr id="261" name="Google Shape;261;p39"/>
          <p:cNvSpPr txBox="1"/>
          <p:nvPr>
            <p:ph idx="1" type="subTitle"/>
          </p:nvPr>
        </p:nvSpPr>
        <p:spPr>
          <a:xfrm>
            <a:off x="2296452" y="4496650"/>
            <a:ext cx="18285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Maintain a SQA activities</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262" name="Google Shape;262;p39"/>
          <p:cNvPicPr preferRelativeResize="0"/>
          <p:nvPr/>
        </p:nvPicPr>
        <p:blipFill>
          <a:blip r:embed="rId7">
            <a:alphaModFix/>
          </a:blip>
          <a:stretch>
            <a:fillRect/>
          </a:stretch>
        </p:blipFill>
        <p:spPr>
          <a:xfrm>
            <a:off x="4862550" y="3147847"/>
            <a:ext cx="1380150" cy="1380150"/>
          </a:xfrm>
          <a:prstGeom prst="rect">
            <a:avLst/>
          </a:prstGeom>
          <a:noFill/>
          <a:ln>
            <a:noFill/>
          </a:ln>
        </p:spPr>
      </p:pic>
      <p:sp>
        <p:nvSpPr>
          <p:cNvPr id="263" name="Google Shape;263;p39"/>
          <p:cNvSpPr txBox="1"/>
          <p:nvPr>
            <p:ph idx="1" type="subTitle"/>
          </p:nvPr>
        </p:nvSpPr>
        <p:spPr>
          <a:xfrm>
            <a:off x="4283776" y="4438750"/>
            <a:ext cx="25377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Conduct Process and Product Assessment as planned in SQAM Plan</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264" name="Google Shape;264;p39"/>
          <p:cNvPicPr preferRelativeResize="0"/>
          <p:nvPr/>
        </p:nvPicPr>
        <p:blipFill>
          <a:blip r:embed="rId8">
            <a:alphaModFix/>
          </a:blip>
          <a:stretch>
            <a:fillRect/>
          </a:stretch>
        </p:blipFill>
        <p:spPr>
          <a:xfrm>
            <a:off x="7256550" y="3053800"/>
            <a:ext cx="1442851" cy="1442851"/>
          </a:xfrm>
          <a:prstGeom prst="rect">
            <a:avLst/>
          </a:prstGeom>
          <a:noFill/>
          <a:ln>
            <a:noFill/>
          </a:ln>
        </p:spPr>
      </p:pic>
      <p:sp>
        <p:nvSpPr>
          <p:cNvPr id="265" name="Google Shape;265;p39"/>
          <p:cNvSpPr txBox="1"/>
          <p:nvPr>
            <p:ph idx="1" type="subTitle"/>
          </p:nvPr>
        </p:nvSpPr>
        <p:spPr>
          <a:xfrm>
            <a:off x="6606300" y="4438750"/>
            <a:ext cx="2537700" cy="64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Identify and Report Findings, observations and risks related to QAM</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cxnSp>
        <p:nvCxnSpPr>
          <p:cNvPr id="270" name="Google Shape;270;p40"/>
          <p:cNvCxnSpPr/>
          <p:nvPr/>
        </p:nvCxnSpPr>
        <p:spPr>
          <a:xfrm rot="10800000">
            <a:off x="7900300" y="2334358"/>
            <a:ext cx="1877700" cy="0"/>
          </a:xfrm>
          <a:prstGeom prst="straightConnector1">
            <a:avLst/>
          </a:prstGeom>
          <a:noFill/>
          <a:ln cap="flat" cmpd="sng" w="9525">
            <a:solidFill>
              <a:schemeClr val="dk1"/>
            </a:solidFill>
            <a:prstDash val="solid"/>
            <a:round/>
            <a:headEnd len="sm" w="sm" type="none"/>
            <a:tailEnd len="sm" w="sm" type="none"/>
          </a:ln>
        </p:spPr>
      </p:cxnSp>
      <p:cxnSp>
        <p:nvCxnSpPr>
          <p:cNvPr id="271" name="Google Shape;271;p40"/>
          <p:cNvCxnSpPr/>
          <p:nvPr/>
        </p:nvCxnSpPr>
        <p:spPr>
          <a:xfrm rot="10800000">
            <a:off x="-634012" y="2150615"/>
            <a:ext cx="1755300" cy="0"/>
          </a:xfrm>
          <a:prstGeom prst="straightConnector1">
            <a:avLst/>
          </a:prstGeom>
          <a:noFill/>
          <a:ln cap="flat" cmpd="sng" w="9525">
            <a:solidFill>
              <a:schemeClr val="dk1"/>
            </a:solidFill>
            <a:prstDash val="solid"/>
            <a:round/>
            <a:headEnd len="sm" w="sm" type="none"/>
            <a:tailEnd len="sm" w="sm" type="none"/>
          </a:ln>
        </p:spPr>
      </p:cxnSp>
      <p:sp>
        <p:nvSpPr>
          <p:cNvPr id="272" name="Google Shape;272;p40"/>
          <p:cNvSpPr/>
          <p:nvPr/>
        </p:nvSpPr>
        <p:spPr>
          <a:xfrm flipH="1" rot="-5400000">
            <a:off x="5732140" y="778834"/>
            <a:ext cx="1593300" cy="27435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0"/>
          <p:cNvSpPr txBox="1"/>
          <p:nvPr>
            <p:ph type="ctrTitle"/>
          </p:nvPr>
        </p:nvSpPr>
        <p:spPr>
          <a:xfrm>
            <a:off x="2002475" y="80150"/>
            <a:ext cx="52143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Software Quality Assurance</a:t>
            </a:r>
            <a:endParaRPr/>
          </a:p>
        </p:txBody>
      </p:sp>
      <p:sp>
        <p:nvSpPr>
          <p:cNvPr id="274" name="Google Shape;274;p40"/>
          <p:cNvSpPr/>
          <p:nvPr/>
        </p:nvSpPr>
        <p:spPr>
          <a:xfrm rot="5400000">
            <a:off x="1466158" y="851325"/>
            <a:ext cx="2417100" cy="31056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0"/>
          <p:cNvSpPr txBox="1"/>
          <p:nvPr>
            <p:ph idx="2" type="ctrTitle"/>
          </p:nvPr>
        </p:nvSpPr>
        <p:spPr>
          <a:xfrm>
            <a:off x="1120957" y="3089763"/>
            <a:ext cx="2328900" cy="522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600">
                <a:solidFill>
                  <a:schemeClr val="lt1"/>
                </a:solidFill>
              </a:rPr>
              <a:t>External Attributes</a:t>
            </a:r>
            <a:endParaRPr sz="1600">
              <a:solidFill>
                <a:schemeClr val="lt1"/>
              </a:solidFill>
            </a:endParaRPr>
          </a:p>
        </p:txBody>
      </p:sp>
      <p:sp>
        <p:nvSpPr>
          <p:cNvPr id="276" name="Google Shape;276;p40"/>
          <p:cNvSpPr txBox="1"/>
          <p:nvPr>
            <p:ph idx="3" type="ctrTitle"/>
          </p:nvPr>
        </p:nvSpPr>
        <p:spPr>
          <a:xfrm>
            <a:off x="5402975" y="2396093"/>
            <a:ext cx="2497500" cy="522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000"/>
              <a:buNone/>
            </a:pPr>
            <a:r>
              <a:rPr lang="en" sz="1600">
                <a:solidFill>
                  <a:schemeClr val="lt1"/>
                </a:solidFill>
              </a:rPr>
              <a:t>Internal Attributes</a:t>
            </a:r>
            <a:endParaRPr sz="1600">
              <a:solidFill>
                <a:schemeClr val="lt1"/>
              </a:solidFill>
            </a:endParaRPr>
          </a:p>
        </p:txBody>
      </p:sp>
      <p:sp>
        <p:nvSpPr>
          <p:cNvPr id="277" name="Google Shape;277;p40"/>
          <p:cNvSpPr txBox="1"/>
          <p:nvPr>
            <p:ph idx="4" type="subTitle"/>
          </p:nvPr>
        </p:nvSpPr>
        <p:spPr>
          <a:xfrm>
            <a:off x="4922300" y="1357800"/>
            <a:ext cx="2978400" cy="1038300"/>
          </a:xfrm>
          <a:prstGeom prst="rect">
            <a:avLst/>
          </a:prstGeom>
          <a:noFill/>
          <a:ln>
            <a:noFill/>
          </a:ln>
        </p:spPr>
        <p:txBody>
          <a:bodyPr anchorCtr="0" anchor="t" bIns="91425" lIns="91425" spcFirstLastPara="1" rIns="91425" wrap="square" tIns="91425">
            <a:noAutofit/>
          </a:bodyPr>
          <a:lstStyle/>
          <a:p>
            <a:pPr indent="-304800" lvl="0" marL="457200" rtl="0" algn="r">
              <a:lnSpc>
                <a:spcPct val="100000"/>
              </a:lnSpc>
              <a:spcBef>
                <a:spcPts val="0"/>
              </a:spcBef>
              <a:spcAft>
                <a:spcPts val="0"/>
              </a:spcAft>
              <a:buClr>
                <a:schemeClr val="lt1"/>
              </a:buClr>
              <a:buSzPts val="1200"/>
              <a:buAutoNum type="arabicPeriod"/>
            </a:pPr>
            <a:r>
              <a:rPr lang="en" sz="1400">
                <a:solidFill>
                  <a:schemeClr val="lt1"/>
                </a:solidFill>
              </a:rPr>
              <a:t>Number of </a:t>
            </a:r>
            <a:r>
              <a:rPr lang="en" sz="1400">
                <a:solidFill>
                  <a:schemeClr val="lt1"/>
                </a:solidFill>
              </a:rPr>
              <a:t>Procedure</a:t>
            </a:r>
            <a:r>
              <a:rPr lang="en" sz="1400">
                <a:solidFill>
                  <a:schemeClr val="lt1"/>
                </a:solidFill>
              </a:rPr>
              <a:t> Parameters</a:t>
            </a:r>
            <a:endParaRPr sz="1400">
              <a:solidFill>
                <a:schemeClr val="lt1"/>
              </a:solidFill>
            </a:endParaRPr>
          </a:p>
          <a:p>
            <a:pPr indent="-304800" lvl="0" marL="457200" rtl="0" algn="r">
              <a:lnSpc>
                <a:spcPct val="100000"/>
              </a:lnSpc>
              <a:spcBef>
                <a:spcPts val="0"/>
              </a:spcBef>
              <a:spcAft>
                <a:spcPts val="0"/>
              </a:spcAft>
              <a:buClr>
                <a:schemeClr val="lt1"/>
              </a:buClr>
              <a:buSzPts val="1200"/>
              <a:buAutoNum type="arabicPeriod"/>
            </a:pPr>
            <a:r>
              <a:rPr lang="en" sz="1400">
                <a:solidFill>
                  <a:schemeClr val="lt1"/>
                </a:solidFill>
              </a:rPr>
              <a:t>Cyclomatic Complexity </a:t>
            </a:r>
            <a:endParaRPr sz="1400">
              <a:solidFill>
                <a:schemeClr val="lt1"/>
              </a:solidFill>
            </a:endParaRPr>
          </a:p>
          <a:p>
            <a:pPr indent="-304800" lvl="0" marL="457200" rtl="0" algn="r">
              <a:lnSpc>
                <a:spcPct val="100000"/>
              </a:lnSpc>
              <a:spcBef>
                <a:spcPts val="0"/>
              </a:spcBef>
              <a:spcAft>
                <a:spcPts val="0"/>
              </a:spcAft>
              <a:buClr>
                <a:schemeClr val="lt1"/>
              </a:buClr>
              <a:buSzPts val="1200"/>
              <a:buAutoNum type="arabicPeriod"/>
            </a:pPr>
            <a:r>
              <a:rPr lang="en" sz="1400">
                <a:solidFill>
                  <a:schemeClr val="lt1"/>
                </a:solidFill>
              </a:rPr>
              <a:t>Programme Size in Lines of Code</a:t>
            </a:r>
            <a:endParaRPr sz="1400">
              <a:solidFill>
                <a:schemeClr val="lt1"/>
              </a:solidFill>
            </a:endParaRPr>
          </a:p>
          <a:p>
            <a:pPr indent="-304800" lvl="0" marL="457200" rtl="0" algn="r">
              <a:lnSpc>
                <a:spcPct val="100000"/>
              </a:lnSpc>
              <a:spcBef>
                <a:spcPts val="0"/>
              </a:spcBef>
              <a:spcAft>
                <a:spcPts val="0"/>
              </a:spcAft>
              <a:buClr>
                <a:schemeClr val="lt1"/>
              </a:buClr>
              <a:buSzPts val="1200"/>
              <a:buAutoNum type="arabicPeriod"/>
            </a:pPr>
            <a:r>
              <a:rPr lang="en" sz="1400">
                <a:solidFill>
                  <a:schemeClr val="lt1"/>
                </a:solidFill>
              </a:rPr>
              <a:t>Length</a:t>
            </a:r>
            <a:r>
              <a:rPr lang="en" sz="1400">
                <a:solidFill>
                  <a:schemeClr val="lt1"/>
                </a:solidFill>
              </a:rPr>
              <a:t> of User Manual</a:t>
            </a:r>
            <a:endParaRPr sz="1400">
              <a:solidFill>
                <a:schemeClr val="lt1"/>
              </a:solidFill>
            </a:endParaRPr>
          </a:p>
        </p:txBody>
      </p:sp>
      <p:sp>
        <p:nvSpPr>
          <p:cNvPr id="278" name="Google Shape;278;p40"/>
          <p:cNvSpPr txBox="1"/>
          <p:nvPr/>
        </p:nvSpPr>
        <p:spPr>
          <a:xfrm>
            <a:off x="1943850" y="611150"/>
            <a:ext cx="525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Exo 2"/>
                <a:ea typeface="Exo 2"/>
                <a:cs typeface="Exo 2"/>
                <a:sym typeface="Exo 2"/>
              </a:rPr>
              <a:t>External and Internal Attributes for SQAM</a:t>
            </a:r>
            <a:endParaRPr>
              <a:solidFill>
                <a:schemeClr val="dk1"/>
              </a:solidFill>
              <a:latin typeface="Exo 2"/>
              <a:ea typeface="Exo 2"/>
              <a:cs typeface="Exo 2"/>
              <a:sym typeface="Exo 2"/>
            </a:endParaRPr>
          </a:p>
        </p:txBody>
      </p:sp>
      <p:sp>
        <p:nvSpPr>
          <p:cNvPr id="279" name="Google Shape;279;p40"/>
          <p:cNvSpPr txBox="1"/>
          <p:nvPr>
            <p:ph idx="1" type="subTitle"/>
          </p:nvPr>
        </p:nvSpPr>
        <p:spPr>
          <a:xfrm>
            <a:off x="1121750" y="1195575"/>
            <a:ext cx="3105600" cy="20187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lt1"/>
              </a:buClr>
              <a:buSzPts val="1200"/>
              <a:buFont typeface="Roboto Condensed"/>
              <a:buAutoNum type="arabicPeriod"/>
            </a:pPr>
            <a:r>
              <a:rPr b="1" lang="en" sz="1400">
                <a:solidFill>
                  <a:schemeClr val="lt1"/>
                </a:solidFill>
                <a:latin typeface="Roboto Condensed"/>
                <a:ea typeface="Roboto Condensed"/>
                <a:cs typeface="Roboto Condensed"/>
                <a:sym typeface="Roboto Condensed"/>
              </a:rPr>
              <a:t>Maintainability: </a:t>
            </a:r>
            <a:endParaRPr b="1" sz="14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rPr lang="en" sz="1400">
                <a:solidFill>
                  <a:schemeClr val="lt1"/>
                </a:solidFill>
              </a:rPr>
              <a:t>Modifications: Corrections, Improvements or Adaptations</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Changes in the environment in requirements and functional specifications</a:t>
            </a:r>
            <a:endParaRPr sz="1400">
              <a:solidFill>
                <a:schemeClr val="lt1"/>
              </a:solidFill>
            </a:endParaRPr>
          </a:p>
          <a:p>
            <a:pPr indent="0" lvl="0" marL="0" rtl="0" algn="l">
              <a:lnSpc>
                <a:spcPct val="100000"/>
              </a:lnSpc>
              <a:spcBef>
                <a:spcPts val="0"/>
              </a:spcBef>
              <a:spcAft>
                <a:spcPts val="0"/>
              </a:spcAft>
              <a:buNone/>
            </a:pPr>
            <a:r>
              <a:t/>
            </a:r>
            <a:endParaRPr sz="1400">
              <a:solidFill>
                <a:schemeClr val="lt1"/>
              </a:solidFill>
            </a:endParaRPr>
          </a:p>
          <a:p>
            <a:pPr indent="-304800" lvl="0" marL="457200" rtl="0" algn="l">
              <a:lnSpc>
                <a:spcPct val="100000"/>
              </a:lnSpc>
              <a:spcBef>
                <a:spcPts val="0"/>
              </a:spcBef>
              <a:spcAft>
                <a:spcPts val="0"/>
              </a:spcAft>
              <a:buClr>
                <a:schemeClr val="lt1"/>
              </a:buClr>
              <a:buSzPts val="1200"/>
              <a:buFont typeface="Roboto Condensed"/>
              <a:buAutoNum type="arabicPeriod"/>
            </a:pPr>
            <a:r>
              <a:rPr b="1" lang="en" sz="1400">
                <a:solidFill>
                  <a:schemeClr val="lt1"/>
                </a:solidFill>
                <a:latin typeface="Roboto Condensed"/>
                <a:ea typeface="Roboto Condensed"/>
                <a:cs typeface="Roboto Condensed"/>
                <a:sym typeface="Roboto Condensed"/>
              </a:rPr>
              <a:t>Reliability: </a:t>
            </a:r>
            <a:endParaRPr b="1" sz="14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rPr lang="en" sz="1400">
                <a:solidFill>
                  <a:schemeClr val="lt1"/>
                </a:solidFill>
              </a:rPr>
              <a:t>Maintain </a:t>
            </a:r>
            <a:r>
              <a:rPr lang="en" sz="1400">
                <a:solidFill>
                  <a:schemeClr val="lt1"/>
                </a:solidFill>
              </a:rPr>
              <a:t>Performance</a:t>
            </a:r>
            <a:r>
              <a:rPr lang="en" sz="1400">
                <a:solidFill>
                  <a:schemeClr val="lt1"/>
                </a:solidFill>
              </a:rPr>
              <a:t> Levels</a:t>
            </a:r>
            <a:endParaRPr sz="1400">
              <a:solidFill>
                <a:schemeClr val="lt1"/>
              </a:solidFill>
            </a:endParaRPr>
          </a:p>
        </p:txBody>
      </p:sp>
      <p:cxnSp>
        <p:nvCxnSpPr>
          <p:cNvPr id="280" name="Google Shape;280;p40"/>
          <p:cNvCxnSpPr/>
          <p:nvPr/>
        </p:nvCxnSpPr>
        <p:spPr>
          <a:xfrm rot="10800000">
            <a:off x="7900300" y="4258029"/>
            <a:ext cx="1877700" cy="0"/>
          </a:xfrm>
          <a:prstGeom prst="straightConnector1">
            <a:avLst/>
          </a:prstGeom>
          <a:noFill/>
          <a:ln cap="flat" cmpd="sng" w="9525">
            <a:solidFill>
              <a:schemeClr val="dk1"/>
            </a:solidFill>
            <a:prstDash val="solid"/>
            <a:round/>
            <a:headEnd len="sm" w="sm" type="none"/>
            <a:tailEnd len="sm" w="sm" type="none"/>
          </a:ln>
        </p:spPr>
      </p:cxnSp>
      <p:sp>
        <p:nvSpPr>
          <p:cNvPr id="281" name="Google Shape;281;p40"/>
          <p:cNvSpPr/>
          <p:nvPr/>
        </p:nvSpPr>
        <p:spPr>
          <a:xfrm flipH="1" rot="-5400000">
            <a:off x="5732140" y="2702504"/>
            <a:ext cx="1593300" cy="27435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0"/>
          <p:cNvSpPr txBox="1"/>
          <p:nvPr>
            <p:ph idx="3" type="ctrTitle"/>
          </p:nvPr>
        </p:nvSpPr>
        <p:spPr>
          <a:xfrm>
            <a:off x="5402975" y="4319763"/>
            <a:ext cx="2497500" cy="522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000"/>
              <a:buNone/>
            </a:pPr>
            <a:r>
              <a:rPr lang="en" sz="1600">
                <a:solidFill>
                  <a:schemeClr val="lt1"/>
                </a:solidFill>
              </a:rPr>
              <a:t>Internal Attributes</a:t>
            </a:r>
            <a:endParaRPr sz="1600">
              <a:solidFill>
                <a:schemeClr val="lt1"/>
              </a:solidFill>
            </a:endParaRPr>
          </a:p>
        </p:txBody>
      </p:sp>
      <p:sp>
        <p:nvSpPr>
          <p:cNvPr id="283" name="Google Shape;283;p40"/>
          <p:cNvSpPr txBox="1"/>
          <p:nvPr>
            <p:ph idx="4" type="subTitle"/>
          </p:nvPr>
        </p:nvSpPr>
        <p:spPr>
          <a:xfrm>
            <a:off x="4922212" y="3281463"/>
            <a:ext cx="2978400" cy="1038300"/>
          </a:xfrm>
          <a:prstGeom prst="rect">
            <a:avLst/>
          </a:prstGeom>
          <a:noFill/>
          <a:ln>
            <a:noFill/>
          </a:ln>
        </p:spPr>
        <p:txBody>
          <a:bodyPr anchorCtr="0" anchor="t" bIns="91425" lIns="91425" spcFirstLastPara="1" rIns="91425" wrap="square" tIns="91425">
            <a:noAutofit/>
          </a:bodyPr>
          <a:lstStyle/>
          <a:p>
            <a:pPr indent="-311150" lvl="0" marL="457200" rtl="0" algn="r">
              <a:lnSpc>
                <a:spcPct val="100000"/>
              </a:lnSpc>
              <a:spcBef>
                <a:spcPts val="0"/>
              </a:spcBef>
              <a:spcAft>
                <a:spcPts val="0"/>
              </a:spcAft>
              <a:buClr>
                <a:schemeClr val="lt1"/>
              </a:buClr>
              <a:buSzPts val="1300"/>
              <a:buAutoNum type="arabicPeriod"/>
            </a:pPr>
            <a:r>
              <a:rPr lang="en" sz="1500">
                <a:solidFill>
                  <a:schemeClr val="lt1"/>
                </a:solidFill>
              </a:rPr>
              <a:t>Cyclomatic Complexity </a:t>
            </a:r>
            <a:endParaRPr sz="1500">
              <a:solidFill>
                <a:schemeClr val="lt1"/>
              </a:solidFill>
            </a:endParaRPr>
          </a:p>
          <a:p>
            <a:pPr indent="-311150" lvl="0" marL="457200" rtl="0" algn="r">
              <a:lnSpc>
                <a:spcPct val="100000"/>
              </a:lnSpc>
              <a:spcBef>
                <a:spcPts val="0"/>
              </a:spcBef>
              <a:spcAft>
                <a:spcPts val="0"/>
              </a:spcAft>
              <a:buClr>
                <a:schemeClr val="lt1"/>
              </a:buClr>
              <a:buSzPts val="1300"/>
              <a:buAutoNum type="arabicPeriod"/>
            </a:pPr>
            <a:r>
              <a:rPr lang="en" sz="1500">
                <a:solidFill>
                  <a:schemeClr val="lt1"/>
                </a:solidFill>
              </a:rPr>
              <a:t>Programme Size in Lines of Code</a:t>
            </a:r>
            <a:endParaRPr sz="1500">
              <a:solidFill>
                <a:schemeClr val="lt1"/>
              </a:solidFill>
            </a:endParaRPr>
          </a:p>
          <a:p>
            <a:pPr indent="-311150" lvl="0" marL="457200" rtl="0" algn="r">
              <a:lnSpc>
                <a:spcPct val="100000"/>
              </a:lnSpc>
              <a:spcBef>
                <a:spcPts val="0"/>
              </a:spcBef>
              <a:spcAft>
                <a:spcPts val="0"/>
              </a:spcAft>
              <a:buClr>
                <a:schemeClr val="lt1"/>
              </a:buClr>
              <a:buSzPts val="1300"/>
              <a:buAutoNum type="arabicPeriod"/>
            </a:pPr>
            <a:r>
              <a:rPr lang="en" sz="1500">
                <a:solidFill>
                  <a:schemeClr val="lt1"/>
                </a:solidFill>
              </a:rPr>
              <a:t>Number of Error Messages</a:t>
            </a:r>
            <a:endParaRPr sz="1500">
              <a:solidFill>
                <a:schemeClr val="lt1"/>
              </a:solidFill>
            </a:endParaRPr>
          </a:p>
        </p:txBody>
      </p:sp>
      <p:cxnSp>
        <p:nvCxnSpPr>
          <p:cNvPr id="284" name="Google Shape;284;p40"/>
          <p:cNvCxnSpPr/>
          <p:nvPr/>
        </p:nvCxnSpPr>
        <p:spPr>
          <a:xfrm>
            <a:off x="4168795" y="1263150"/>
            <a:ext cx="0" cy="1126800"/>
          </a:xfrm>
          <a:prstGeom prst="straightConnector1">
            <a:avLst/>
          </a:prstGeom>
          <a:noFill/>
          <a:ln cap="flat" cmpd="sng" w="9525">
            <a:solidFill>
              <a:schemeClr val="accent6"/>
            </a:solidFill>
            <a:prstDash val="solid"/>
            <a:round/>
            <a:headEnd len="med" w="med" type="none"/>
            <a:tailEnd len="med" w="med" type="none"/>
          </a:ln>
        </p:spPr>
      </p:cxnSp>
      <p:cxnSp>
        <p:nvCxnSpPr>
          <p:cNvPr id="285" name="Google Shape;285;p40"/>
          <p:cNvCxnSpPr/>
          <p:nvPr/>
        </p:nvCxnSpPr>
        <p:spPr>
          <a:xfrm>
            <a:off x="4115526" y="1747504"/>
            <a:ext cx="988200" cy="900"/>
          </a:xfrm>
          <a:prstGeom prst="straightConnector1">
            <a:avLst/>
          </a:prstGeom>
          <a:noFill/>
          <a:ln cap="flat" cmpd="sng" w="9525">
            <a:solidFill>
              <a:schemeClr val="accent6"/>
            </a:solidFill>
            <a:prstDash val="solid"/>
            <a:round/>
            <a:headEnd len="med" w="med" type="none"/>
            <a:tailEnd len="med" w="med" type="triangle"/>
          </a:ln>
        </p:spPr>
      </p:cxnSp>
      <p:cxnSp>
        <p:nvCxnSpPr>
          <p:cNvPr id="286" name="Google Shape;286;p40"/>
          <p:cNvCxnSpPr/>
          <p:nvPr/>
        </p:nvCxnSpPr>
        <p:spPr>
          <a:xfrm flipH="1">
            <a:off x="3450171" y="2555068"/>
            <a:ext cx="1200" cy="659100"/>
          </a:xfrm>
          <a:prstGeom prst="straightConnector1">
            <a:avLst/>
          </a:prstGeom>
          <a:noFill/>
          <a:ln cap="flat" cmpd="sng" w="9525">
            <a:solidFill>
              <a:schemeClr val="accent6"/>
            </a:solidFill>
            <a:prstDash val="solid"/>
            <a:round/>
            <a:headEnd len="med" w="med" type="none"/>
            <a:tailEnd len="med" w="med" type="none"/>
          </a:ln>
        </p:spPr>
      </p:cxnSp>
      <p:cxnSp>
        <p:nvCxnSpPr>
          <p:cNvPr id="287" name="Google Shape;287;p40"/>
          <p:cNvCxnSpPr/>
          <p:nvPr/>
        </p:nvCxnSpPr>
        <p:spPr>
          <a:xfrm>
            <a:off x="3451700" y="2781800"/>
            <a:ext cx="1715700" cy="95760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cxnSp>
        <p:nvCxnSpPr>
          <p:cNvPr id="292" name="Google Shape;292;p41"/>
          <p:cNvCxnSpPr/>
          <p:nvPr/>
        </p:nvCxnSpPr>
        <p:spPr>
          <a:xfrm rot="10800000">
            <a:off x="7981725" y="2269454"/>
            <a:ext cx="1953300" cy="0"/>
          </a:xfrm>
          <a:prstGeom prst="straightConnector1">
            <a:avLst/>
          </a:prstGeom>
          <a:noFill/>
          <a:ln cap="flat" cmpd="sng" w="9525">
            <a:solidFill>
              <a:schemeClr val="dk1"/>
            </a:solidFill>
            <a:prstDash val="solid"/>
            <a:round/>
            <a:headEnd len="sm" w="sm" type="none"/>
            <a:tailEnd len="sm" w="sm" type="none"/>
          </a:ln>
        </p:spPr>
      </p:cxnSp>
      <p:cxnSp>
        <p:nvCxnSpPr>
          <p:cNvPr id="293" name="Google Shape;293;p41"/>
          <p:cNvCxnSpPr/>
          <p:nvPr/>
        </p:nvCxnSpPr>
        <p:spPr>
          <a:xfrm rot="10800000">
            <a:off x="-896916" y="2079693"/>
            <a:ext cx="1826100" cy="0"/>
          </a:xfrm>
          <a:prstGeom prst="straightConnector1">
            <a:avLst/>
          </a:prstGeom>
          <a:noFill/>
          <a:ln cap="flat" cmpd="sng" w="9525">
            <a:solidFill>
              <a:schemeClr val="dk1"/>
            </a:solidFill>
            <a:prstDash val="solid"/>
            <a:round/>
            <a:headEnd len="sm" w="sm" type="none"/>
            <a:tailEnd len="sm" w="sm" type="none"/>
          </a:ln>
        </p:spPr>
      </p:cxnSp>
      <p:sp>
        <p:nvSpPr>
          <p:cNvPr id="294" name="Google Shape;294;p41"/>
          <p:cNvSpPr/>
          <p:nvPr/>
        </p:nvSpPr>
        <p:spPr>
          <a:xfrm flipH="1" rot="-5400000">
            <a:off x="5814671" y="645970"/>
            <a:ext cx="1555800" cy="27777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1"/>
          <p:cNvSpPr txBox="1"/>
          <p:nvPr>
            <p:ph type="ctrTitle"/>
          </p:nvPr>
        </p:nvSpPr>
        <p:spPr>
          <a:xfrm>
            <a:off x="2002475" y="80150"/>
            <a:ext cx="52143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Software Quality Assurance</a:t>
            </a:r>
            <a:endParaRPr/>
          </a:p>
        </p:txBody>
      </p:sp>
      <p:sp>
        <p:nvSpPr>
          <p:cNvPr id="296" name="Google Shape;296;p41"/>
          <p:cNvSpPr/>
          <p:nvPr/>
        </p:nvSpPr>
        <p:spPr>
          <a:xfrm rot="5400000">
            <a:off x="1296880" y="725875"/>
            <a:ext cx="2496300" cy="32313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1"/>
          <p:cNvSpPr txBox="1"/>
          <p:nvPr>
            <p:ph idx="2" type="ctrTitle"/>
          </p:nvPr>
        </p:nvSpPr>
        <p:spPr>
          <a:xfrm>
            <a:off x="929179" y="3049318"/>
            <a:ext cx="2422800" cy="540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000"/>
              <a:buNone/>
            </a:pPr>
            <a:r>
              <a:rPr lang="en" sz="1600">
                <a:solidFill>
                  <a:schemeClr val="lt1"/>
                </a:solidFill>
              </a:rPr>
              <a:t>External Attributes</a:t>
            </a:r>
            <a:endParaRPr sz="1600">
              <a:solidFill>
                <a:schemeClr val="lt1"/>
              </a:solidFill>
            </a:endParaRPr>
          </a:p>
        </p:txBody>
      </p:sp>
      <p:sp>
        <p:nvSpPr>
          <p:cNvPr id="298" name="Google Shape;298;p41"/>
          <p:cNvSpPr txBox="1"/>
          <p:nvPr>
            <p:ph idx="3" type="ctrTitle"/>
          </p:nvPr>
        </p:nvSpPr>
        <p:spPr>
          <a:xfrm>
            <a:off x="5383554" y="2333211"/>
            <a:ext cx="2598000" cy="539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000"/>
              <a:buNone/>
            </a:pPr>
            <a:r>
              <a:rPr lang="en" sz="1600">
                <a:solidFill>
                  <a:schemeClr val="lt1"/>
                </a:solidFill>
              </a:rPr>
              <a:t>Internal Attributes</a:t>
            </a:r>
            <a:endParaRPr sz="1600">
              <a:solidFill>
                <a:schemeClr val="lt1"/>
              </a:solidFill>
            </a:endParaRPr>
          </a:p>
        </p:txBody>
      </p:sp>
      <p:sp>
        <p:nvSpPr>
          <p:cNvPr id="299" name="Google Shape;299;p41"/>
          <p:cNvSpPr txBox="1"/>
          <p:nvPr>
            <p:ph idx="4" type="subTitle"/>
          </p:nvPr>
        </p:nvSpPr>
        <p:spPr>
          <a:xfrm>
            <a:off x="5127944" y="1260905"/>
            <a:ext cx="2853900" cy="1072200"/>
          </a:xfrm>
          <a:prstGeom prst="rect">
            <a:avLst/>
          </a:prstGeom>
          <a:noFill/>
          <a:ln>
            <a:noFill/>
          </a:ln>
        </p:spPr>
        <p:txBody>
          <a:bodyPr anchorCtr="0" anchor="t" bIns="91425" lIns="91425" spcFirstLastPara="1" rIns="91425" wrap="square" tIns="91425">
            <a:noAutofit/>
          </a:bodyPr>
          <a:lstStyle/>
          <a:p>
            <a:pPr indent="-311150" lvl="0" marL="457200" rtl="0" algn="r">
              <a:lnSpc>
                <a:spcPct val="100000"/>
              </a:lnSpc>
              <a:spcBef>
                <a:spcPts val="0"/>
              </a:spcBef>
              <a:spcAft>
                <a:spcPts val="0"/>
              </a:spcAft>
              <a:buClr>
                <a:schemeClr val="lt1"/>
              </a:buClr>
              <a:buSzPts val="1300"/>
              <a:buAutoNum type="arabicPeriod"/>
            </a:pPr>
            <a:r>
              <a:rPr lang="en" sz="1500">
                <a:solidFill>
                  <a:schemeClr val="lt1"/>
                </a:solidFill>
              </a:rPr>
              <a:t>Number of Procedure Parameters</a:t>
            </a:r>
            <a:endParaRPr sz="1500">
              <a:solidFill>
                <a:schemeClr val="lt1"/>
              </a:solidFill>
            </a:endParaRPr>
          </a:p>
          <a:p>
            <a:pPr indent="-311150" lvl="0" marL="457200" rtl="0" algn="r">
              <a:lnSpc>
                <a:spcPct val="100000"/>
              </a:lnSpc>
              <a:spcBef>
                <a:spcPts val="0"/>
              </a:spcBef>
              <a:spcAft>
                <a:spcPts val="0"/>
              </a:spcAft>
              <a:buClr>
                <a:schemeClr val="lt1"/>
              </a:buClr>
              <a:buSzPts val="1300"/>
              <a:buAutoNum type="arabicPeriod"/>
            </a:pPr>
            <a:r>
              <a:rPr lang="en" sz="1500">
                <a:solidFill>
                  <a:schemeClr val="lt1"/>
                </a:solidFill>
              </a:rPr>
              <a:t>Programme Size in Lines of Code</a:t>
            </a:r>
            <a:endParaRPr sz="1500">
              <a:solidFill>
                <a:schemeClr val="lt1"/>
              </a:solidFill>
            </a:endParaRPr>
          </a:p>
        </p:txBody>
      </p:sp>
      <p:sp>
        <p:nvSpPr>
          <p:cNvPr id="300" name="Google Shape;300;p41"/>
          <p:cNvSpPr txBox="1"/>
          <p:nvPr/>
        </p:nvSpPr>
        <p:spPr>
          <a:xfrm>
            <a:off x="1943850" y="611150"/>
            <a:ext cx="525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Exo 2"/>
                <a:ea typeface="Exo 2"/>
                <a:cs typeface="Exo 2"/>
                <a:sym typeface="Exo 2"/>
              </a:rPr>
              <a:t>External and Internal Attributes for SQAM</a:t>
            </a:r>
            <a:endParaRPr>
              <a:solidFill>
                <a:schemeClr val="dk1"/>
              </a:solidFill>
              <a:latin typeface="Exo 2"/>
              <a:ea typeface="Exo 2"/>
              <a:cs typeface="Exo 2"/>
              <a:sym typeface="Exo 2"/>
            </a:endParaRPr>
          </a:p>
        </p:txBody>
      </p:sp>
      <p:sp>
        <p:nvSpPr>
          <p:cNvPr id="301" name="Google Shape;301;p41"/>
          <p:cNvSpPr txBox="1"/>
          <p:nvPr>
            <p:ph idx="1" type="subTitle"/>
          </p:nvPr>
        </p:nvSpPr>
        <p:spPr>
          <a:xfrm>
            <a:off x="929666" y="1093375"/>
            <a:ext cx="3277200" cy="17190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lt1"/>
              </a:buClr>
              <a:buSzPts val="1200"/>
              <a:buFont typeface="Roboto Condensed"/>
              <a:buAutoNum type="arabicPeriod"/>
            </a:pPr>
            <a:r>
              <a:rPr b="1" lang="en" sz="1400">
                <a:solidFill>
                  <a:schemeClr val="lt1"/>
                </a:solidFill>
                <a:latin typeface="Roboto Condensed"/>
                <a:ea typeface="Roboto Condensed"/>
                <a:cs typeface="Roboto Condensed"/>
                <a:sym typeface="Roboto Condensed"/>
              </a:rPr>
              <a:t>Portability</a:t>
            </a:r>
            <a:r>
              <a:rPr b="1" lang="en" sz="1400">
                <a:solidFill>
                  <a:schemeClr val="lt1"/>
                </a:solidFill>
                <a:latin typeface="Roboto Condensed"/>
                <a:ea typeface="Roboto Condensed"/>
                <a:cs typeface="Roboto Condensed"/>
                <a:sym typeface="Roboto Condensed"/>
              </a:rPr>
              <a:t>: </a:t>
            </a:r>
            <a:endParaRPr b="1" sz="14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rPr lang="en" sz="1400">
                <a:solidFill>
                  <a:schemeClr val="lt1"/>
                </a:solidFill>
              </a:rPr>
              <a:t>Able to be transferred between one environment to another </a:t>
            </a:r>
            <a:endParaRPr sz="1400">
              <a:solidFill>
                <a:schemeClr val="lt1"/>
              </a:solidFill>
            </a:endParaRPr>
          </a:p>
          <a:p>
            <a:pPr indent="0" lvl="0" marL="0" rtl="0" algn="l">
              <a:lnSpc>
                <a:spcPct val="100000"/>
              </a:lnSpc>
              <a:spcBef>
                <a:spcPts val="0"/>
              </a:spcBef>
              <a:spcAft>
                <a:spcPts val="0"/>
              </a:spcAft>
              <a:buNone/>
            </a:pPr>
            <a:r>
              <a:rPr lang="en" sz="1400">
                <a:solidFill>
                  <a:schemeClr val="lt1"/>
                </a:solidFill>
              </a:rPr>
              <a:t>Inclusive of organisation, hardware or software</a:t>
            </a:r>
            <a:endParaRPr sz="1400">
              <a:solidFill>
                <a:schemeClr val="lt1"/>
              </a:solidFill>
            </a:endParaRPr>
          </a:p>
          <a:p>
            <a:pPr indent="0" lvl="0" marL="0" rtl="0" algn="l">
              <a:lnSpc>
                <a:spcPct val="100000"/>
              </a:lnSpc>
              <a:spcBef>
                <a:spcPts val="0"/>
              </a:spcBef>
              <a:spcAft>
                <a:spcPts val="0"/>
              </a:spcAft>
              <a:buNone/>
            </a:pPr>
            <a:r>
              <a:t/>
            </a:r>
            <a:endParaRPr sz="1400">
              <a:solidFill>
                <a:schemeClr val="lt1"/>
              </a:solidFill>
            </a:endParaRPr>
          </a:p>
          <a:p>
            <a:pPr indent="-304800" lvl="0" marL="457200" rtl="0" algn="l">
              <a:lnSpc>
                <a:spcPct val="100000"/>
              </a:lnSpc>
              <a:spcBef>
                <a:spcPts val="0"/>
              </a:spcBef>
              <a:spcAft>
                <a:spcPts val="0"/>
              </a:spcAft>
              <a:buClr>
                <a:schemeClr val="lt1"/>
              </a:buClr>
              <a:buSzPts val="1200"/>
              <a:buFont typeface="Roboto Condensed"/>
              <a:buAutoNum type="arabicPeriod"/>
            </a:pPr>
            <a:r>
              <a:rPr b="1" lang="en" sz="1400">
                <a:solidFill>
                  <a:schemeClr val="lt1"/>
                </a:solidFill>
                <a:latin typeface="Roboto Condensed"/>
                <a:ea typeface="Roboto Condensed"/>
                <a:cs typeface="Roboto Condensed"/>
                <a:sym typeface="Roboto Condensed"/>
              </a:rPr>
              <a:t>Usability</a:t>
            </a:r>
            <a:r>
              <a:rPr b="1" lang="en" sz="1400">
                <a:solidFill>
                  <a:schemeClr val="lt1"/>
                </a:solidFill>
                <a:latin typeface="Roboto Condensed"/>
                <a:ea typeface="Roboto Condensed"/>
                <a:cs typeface="Roboto Condensed"/>
                <a:sym typeface="Roboto Condensed"/>
              </a:rPr>
              <a:t>:</a:t>
            </a:r>
            <a:endParaRPr b="1" sz="1400">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rPr lang="en" sz="1400">
                <a:solidFill>
                  <a:schemeClr val="lt1"/>
                </a:solidFill>
              </a:rPr>
              <a:t>Can be easily understood, used and is </a:t>
            </a:r>
            <a:r>
              <a:rPr lang="en" sz="1400">
                <a:solidFill>
                  <a:schemeClr val="lt1"/>
                </a:solidFill>
              </a:rPr>
              <a:t>attractive</a:t>
            </a:r>
            <a:r>
              <a:rPr lang="en" sz="1400">
                <a:solidFill>
                  <a:schemeClr val="lt1"/>
                </a:solidFill>
              </a:rPr>
              <a:t> to users</a:t>
            </a:r>
            <a:endParaRPr sz="1400">
              <a:solidFill>
                <a:schemeClr val="lt1"/>
              </a:solidFill>
            </a:endParaRPr>
          </a:p>
        </p:txBody>
      </p:sp>
      <p:cxnSp>
        <p:nvCxnSpPr>
          <p:cNvPr id="302" name="Google Shape;302;p41"/>
          <p:cNvCxnSpPr/>
          <p:nvPr/>
        </p:nvCxnSpPr>
        <p:spPr>
          <a:xfrm rot="10800000">
            <a:off x="7981725" y="4256127"/>
            <a:ext cx="1953300" cy="0"/>
          </a:xfrm>
          <a:prstGeom prst="straightConnector1">
            <a:avLst/>
          </a:prstGeom>
          <a:noFill/>
          <a:ln cap="flat" cmpd="sng" w="9525">
            <a:solidFill>
              <a:schemeClr val="dk1"/>
            </a:solidFill>
            <a:prstDash val="solid"/>
            <a:round/>
            <a:headEnd len="sm" w="sm" type="none"/>
            <a:tailEnd len="sm" w="sm" type="none"/>
          </a:ln>
        </p:spPr>
      </p:cxnSp>
      <p:sp>
        <p:nvSpPr>
          <p:cNvPr id="303" name="Google Shape;303;p41"/>
          <p:cNvSpPr/>
          <p:nvPr/>
        </p:nvSpPr>
        <p:spPr>
          <a:xfrm flipH="1" rot="-5400000">
            <a:off x="5847547" y="2656192"/>
            <a:ext cx="1546800" cy="2721600"/>
          </a:xfrm>
          <a:prstGeom prst="snip1Rect">
            <a:avLst>
              <a:gd fmla="val 16667" name="adj"/>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1"/>
          <p:cNvSpPr txBox="1"/>
          <p:nvPr>
            <p:ph idx="3" type="ctrTitle"/>
          </p:nvPr>
        </p:nvSpPr>
        <p:spPr>
          <a:xfrm>
            <a:off x="5383554" y="4319883"/>
            <a:ext cx="2598000" cy="539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000"/>
              <a:buNone/>
            </a:pPr>
            <a:r>
              <a:rPr lang="en" sz="1600">
                <a:solidFill>
                  <a:schemeClr val="lt1"/>
                </a:solidFill>
              </a:rPr>
              <a:t>Internal Attributes</a:t>
            </a:r>
            <a:endParaRPr sz="1600">
              <a:solidFill>
                <a:schemeClr val="lt1"/>
              </a:solidFill>
            </a:endParaRPr>
          </a:p>
        </p:txBody>
      </p:sp>
      <p:sp>
        <p:nvSpPr>
          <p:cNvPr id="305" name="Google Shape;305;p41"/>
          <p:cNvSpPr txBox="1"/>
          <p:nvPr>
            <p:ph idx="4" type="subTitle"/>
          </p:nvPr>
        </p:nvSpPr>
        <p:spPr>
          <a:xfrm>
            <a:off x="5298025" y="3243600"/>
            <a:ext cx="2721600" cy="1072200"/>
          </a:xfrm>
          <a:prstGeom prst="rect">
            <a:avLst/>
          </a:prstGeom>
          <a:noFill/>
          <a:ln>
            <a:noFill/>
          </a:ln>
        </p:spPr>
        <p:txBody>
          <a:bodyPr anchorCtr="0" anchor="t" bIns="91425" lIns="91425" spcFirstLastPara="1" rIns="91425" wrap="square" tIns="91425">
            <a:noAutofit/>
          </a:bodyPr>
          <a:lstStyle/>
          <a:p>
            <a:pPr indent="-323850" lvl="0" marL="457200" rtl="0" algn="r">
              <a:lnSpc>
                <a:spcPct val="100000"/>
              </a:lnSpc>
              <a:spcBef>
                <a:spcPts val="0"/>
              </a:spcBef>
              <a:spcAft>
                <a:spcPts val="0"/>
              </a:spcAft>
              <a:buClr>
                <a:schemeClr val="lt1"/>
              </a:buClr>
              <a:buSzPts val="1500"/>
              <a:buAutoNum type="arabicPeriod"/>
            </a:pPr>
            <a:r>
              <a:rPr lang="en" sz="1500">
                <a:solidFill>
                  <a:schemeClr val="lt1"/>
                </a:solidFill>
              </a:rPr>
              <a:t>Number of Error Messages</a:t>
            </a:r>
            <a:endParaRPr sz="1500">
              <a:solidFill>
                <a:schemeClr val="lt1"/>
              </a:solidFill>
            </a:endParaRPr>
          </a:p>
          <a:p>
            <a:pPr indent="-323850" lvl="0" marL="457200" rtl="0" algn="r">
              <a:lnSpc>
                <a:spcPct val="100000"/>
              </a:lnSpc>
              <a:spcBef>
                <a:spcPts val="0"/>
              </a:spcBef>
              <a:spcAft>
                <a:spcPts val="0"/>
              </a:spcAft>
              <a:buClr>
                <a:schemeClr val="lt1"/>
              </a:buClr>
              <a:buSzPts val="1500"/>
              <a:buAutoNum type="arabicPeriod"/>
            </a:pPr>
            <a:r>
              <a:rPr lang="en" sz="1500">
                <a:solidFill>
                  <a:schemeClr val="lt1"/>
                </a:solidFill>
              </a:rPr>
              <a:t>Length of User Manual</a:t>
            </a:r>
            <a:endParaRPr sz="1500">
              <a:solidFill>
                <a:schemeClr val="lt1"/>
              </a:solidFill>
            </a:endParaRPr>
          </a:p>
        </p:txBody>
      </p:sp>
      <p:cxnSp>
        <p:nvCxnSpPr>
          <p:cNvPr id="306" name="Google Shape;306;p41"/>
          <p:cNvCxnSpPr/>
          <p:nvPr/>
        </p:nvCxnSpPr>
        <p:spPr>
          <a:xfrm>
            <a:off x="3949127" y="1169870"/>
            <a:ext cx="0" cy="1163700"/>
          </a:xfrm>
          <a:prstGeom prst="straightConnector1">
            <a:avLst/>
          </a:prstGeom>
          <a:noFill/>
          <a:ln cap="flat" cmpd="sng" w="9525">
            <a:solidFill>
              <a:schemeClr val="accent6"/>
            </a:solidFill>
            <a:prstDash val="solid"/>
            <a:round/>
            <a:headEnd len="med" w="med" type="none"/>
            <a:tailEnd len="med" w="med" type="none"/>
          </a:ln>
        </p:spPr>
      </p:cxnSp>
      <p:cxnSp>
        <p:nvCxnSpPr>
          <p:cNvPr id="307" name="Google Shape;307;p41"/>
          <p:cNvCxnSpPr/>
          <p:nvPr/>
        </p:nvCxnSpPr>
        <p:spPr>
          <a:xfrm flipH="1">
            <a:off x="3764899" y="2447857"/>
            <a:ext cx="1200" cy="680400"/>
          </a:xfrm>
          <a:prstGeom prst="straightConnector1">
            <a:avLst/>
          </a:prstGeom>
          <a:noFill/>
          <a:ln cap="flat" cmpd="sng" w="9525">
            <a:solidFill>
              <a:schemeClr val="accent6"/>
            </a:solidFill>
            <a:prstDash val="solid"/>
            <a:round/>
            <a:headEnd len="med" w="med" type="none"/>
            <a:tailEnd len="med" w="med" type="none"/>
          </a:ln>
        </p:spPr>
      </p:cxnSp>
      <p:cxnSp>
        <p:nvCxnSpPr>
          <p:cNvPr id="308" name="Google Shape;308;p41"/>
          <p:cNvCxnSpPr/>
          <p:nvPr/>
        </p:nvCxnSpPr>
        <p:spPr>
          <a:xfrm>
            <a:off x="3764692" y="2755596"/>
            <a:ext cx="1514700" cy="802800"/>
          </a:xfrm>
          <a:prstGeom prst="straightConnector1">
            <a:avLst/>
          </a:prstGeom>
          <a:noFill/>
          <a:ln cap="flat" cmpd="sng" w="9525">
            <a:solidFill>
              <a:schemeClr val="accent6"/>
            </a:solidFill>
            <a:prstDash val="solid"/>
            <a:round/>
            <a:headEnd len="med" w="med" type="none"/>
            <a:tailEnd len="med" w="med" type="triangle"/>
          </a:ln>
        </p:spPr>
      </p:cxnSp>
      <p:cxnSp>
        <p:nvCxnSpPr>
          <p:cNvPr id="309" name="Google Shape;309;p41"/>
          <p:cNvCxnSpPr/>
          <p:nvPr/>
        </p:nvCxnSpPr>
        <p:spPr>
          <a:xfrm>
            <a:off x="3962199" y="1551988"/>
            <a:ext cx="1260000" cy="0"/>
          </a:xfrm>
          <a:prstGeom prst="straightConnector1">
            <a:avLst/>
          </a:prstGeom>
          <a:noFill/>
          <a:ln cap="flat" cmpd="sng" w="9525">
            <a:solidFill>
              <a:schemeClr val="accent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ctrTitle"/>
          </p:nvPr>
        </p:nvSpPr>
        <p:spPr>
          <a:xfrm>
            <a:off x="1964850" y="251550"/>
            <a:ext cx="52143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a:t>Software Quality Assurance</a:t>
            </a:r>
            <a:endParaRPr/>
          </a:p>
        </p:txBody>
      </p:sp>
      <p:sp>
        <p:nvSpPr>
          <p:cNvPr id="315" name="Google Shape;315;p42"/>
          <p:cNvSpPr txBox="1"/>
          <p:nvPr/>
        </p:nvSpPr>
        <p:spPr>
          <a:xfrm>
            <a:off x="1943850" y="802888"/>
            <a:ext cx="5256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Exo 2"/>
                <a:ea typeface="Exo 2"/>
                <a:cs typeface="Exo 2"/>
                <a:sym typeface="Exo 2"/>
              </a:rPr>
              <a:t>Quality Assurance </a:t>
            </a:r>
            <a:endParaRPr sz="1500">
              <a:solidFill>
                <a:schemeClr val="dk1"/>
              </a:solidFill>
              <a:latin typeface="Exo 2"/>
              <a:ea typeface="Exo 2"/>
              <a:cs typeface="Exo 2"/>
              <a:sym typeface="Exo 2"/>
            </a:endParaRPr>
          </a:p>
        </p:txBody>
      </p:sp>
      <p:sp>
        <p:nvSpPr>
          <p:cNvPr id="316" name="Google Shape;316;p42"/>
          <p:cNvSpPr txBox="1"/>
          <p:nvPr>
            <p:ph idx="1" type="subTitle"/>
          </p:nvPr>
        </p:nvSpPr>
        <p:spPr>
          <a:xfrm>
            <a:off x="2" y="3270725"/>
            <a:ext cx="18285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Integration Testing: </a:t>
            </a:r>
            <a:endParaRPr b="1">
              <a:solidFill>
                <a:schemeClr val="lt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Verification</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b="1">
              <a:solidFill>
                <a:schemeClr val="lt1"/>
              </a:solidFill>
              <a:latin typeface="Roboto Condensed"/>
              <a:ea typeface="Roboto Condensed"/>
              <a:cs typeface="Roboto Condensed"/>
              <a:sym typeface="Roboto Condensed"/>
            </a:endParaRPr>
          </a:p>
        </p:txBody>
      </p:sp>
      <p:sp>
        <p:nvSpPr>
          <p:cNvPr id="317" name="Google Shape;317;p42"/>
          <p:cNvSpPr txBox="1"/>
          <p:nvPr>
            <p:ph idx="1" type="subTitle"/>
          </p:nvPr>
        </p:nvSpPr>
        <p:spPr>
          <a:xfrm>
            <a:off x="2198025" y="3270713"/>
            <a:ext cx="19599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Acceptance Testing: </a:t>
            </a:r>
            <a:endParaRPr b="1">
              <a:solidFill>
                <a:schemeClr val="lt1"/>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Validation</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318" name="Google Shape;318;p42"/>
          <p:cNvPicPr preferRelativeResize="0"/>
          <p:nvPr/>
        </p:nvPicPr>
        <p:blipFill>
          <a:blip r:embed="rId3">
            <a:alphaModFix/>
          </a:blip>
          <a:stretch>
            <a:fillRect/>
          </a:stretch>
        </p:blipFill>
        <p:spPr>
          <a:xfrm>
            <a:off x="292400" y="1836825"/>
            <a:ext cx="1469850" cy="1469850"/>
          </a:xfrm>
          <a:prstGeom prst="rect">
            <a:avLst/>
          </a:prstGeom>
          <a:noFill/>
          <a:ln>
            <a:noFill/>
          </a:ln>
        </p:spPr>
      </p:pic>
      <p:pic>
        <p:nvPicPr>
          <p:cNvPr id="319" name="Google Shape;319;p42"/>
          <p:cNvPicPr preferRelativeResize="0"/>
          <p:nvPr/>
        </p:nvPicPr>
        <p:blipFill>
          <a:blip r:embed="rId4">
            <a:alphaModFix/>
          </a:blip>
          <a:stretch>
            <a:fillRect/>
          </a:stretch>
        </p:blipFill>
        <p:spPr>
          <a:xfrm>
            <a:off x="2443050" y="1717775"/>
            <a:ext cx="1469850" cy="1469850"/>
          </a:xfrm>
          <a:prstGeom prst="rect">
            <a:avLst/>
          </a:prstGeom>
          <a:noFill/>
          <a:ln>
            <a:noFill/>
          </a:ln>
        </p:spPr>
      </p:pic>
      <p:pic>
        <p:nvPicPr>
          <p:cNvPr id="320" name="Google Shape;320;p42"/>
          <p:cNvPicPr preferRelativeResize="0"/>
          <p:nvPr/>
        </p:nvPicPr>
        <p:blipFill rotWithShape="1">
          <a:blip r:embed="rId5">
            <a:alphaModFix/>
          </a:blip>
          <a:srcRect b="23016" l="13351" r="10787" t="15009"/>
          <a:stretch/>
        </p:blipFill>
        <p:spPr>
          <a:xfrm>
            <a:off x="4709050" y="1664350"/>
            <a:ext cx="1828500" cy="1576698"/>
          </a:xfrm>
          <a:prstGeom prst="rect">
            <a:avLst/>
          </a:prstGeom>
          <a:noFill/>
          <a:ln>
            <a:noFill/>
          </a:ln>
        </p:spPr>
      </p:pic>
      <p:sp>
        <p:nvSpPr>
          <p:cNvPr id="321" name="Google Shape;321;p42"/>
          <p:cNvSpPr txBox="1"/>
          <p:nvPr>
            <p:ph idx="1" type="subTitle"/>
          </p:nvPr>
        </p:nvSpPr>
        <p:spPr>
          <a:xfrm>
            <a:off x="4643350" y="3357588"/>
            <a:ext cx="19599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Peer Reviews and Technical Reviews</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pic>
        <p:nvPicPr>
          <p:cNvPr id="322" name="Google Shape;322;p42"/>
          <p:cNvPicPr preferRelativeResize="0"/>
          <p:nvPr/>
        </p:nvPicPr>
        <p:blipFill>
          <a:blip r:embed="rId6">
            <a:alphaModFix/>
          </a:blip>
          <a:stretch>
            <a:fillRect/>
          </a:stretch>
        </p:blipFill>
        <p:spPr>
          <a:xfrm>
            <a:off x="7200150" y="1636600"/>
            <a:ext cx="1537525" cy="1537525"/>
          </a:xfrm>
          <a:prstGeom prst="rect">
            <a:avLst/>
          </a:prstGeom>
          <a:noFill/>
          <a:ln>
            <a:noFill/>
          </a:ln>
        </p:spPr>
      </p:pic>
      <p:sp>
        <p:nvSpPr>
          <p:cNvPr id="323" name="Google Shape;323;p42"/>
          <p:cNvSpPr txBox="1"/>
          <p:nvPr>
            <p:ph idx="1" type="subTitle"/>
          </p:nvPr>
        </p:nvSpPr>
        <p:spPr>
          <a:xfrm>
            <a:off x="6901100" y="3357588"/>
            <a:ext cx="1959900" cy="53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lt1"/>
                </a:solidFill>
                <a:latin typeface="Roboto Condensed"/>
                <a:ea typeface="Roboto Condensed"/>
                <a:cs typeface="Roboto Condensed"/>
                <a:sym typeface="Roboto Condensed"/>
              </a:rPr>
              <a:t>Audits such as Baseline audits</a:t>
            </a:r>
            <a:endParaRPr b="1">
              <a:solidFill>
                <a:schemeClr val="lt1"/>
              </a:solidFill>
              <a:latin typeface="Roboto Condensed"/>
              <a:ea typeface="Roboto Condensed"/>
              <a:cs typeface="Roboto Condensed"/>
              <a:sym typeface="Roboto Condensed"/>
            </a:endParaRPr>
          </a:p>
          <a:p>
            <a:pPr indent="0" lvl="0" marL="0" rtl="0" algn="l">
              <a:lnSpc>
                <a:spcPct val="100000"/>
              </a:lnSpc>
              <a:spcBef>
                <a:spcPts val="0"/>
              </a:spcBef>
              <a:spcAft>
                <a:spcPts val="0"/>
              </a:spcAft>
              <a:buSzPts val="1100"/>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3"/>
          <p:cNvSpPr txBox="1"/>
          <p:nvPr>
            <p:ph idx="2" type="title"/>
          </p:nvPr>
        </p:nvSpPr>
        <p:spPr>
          <a:xfrm flipH="1">
            <a:off x="1180003" y="1035213"/>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04</a:t>
            </a:r>
            <a:endParaRPr/>
          </a:p>
        </p:txBody>
      </p:sp>
      <p:cxnSp>
        <p:nvCxnSpPr>
          <p:cNvPr id="329" name="Google Shape;329;p43"/>
          <p:cNvCxnSpPr/>
          <p:nvPr/>
        </p:nvCxnSpPr>
        <p:spPr>
          <a:xfrm>
            <a:off x="0" y="2737950"/>
            <a:ext cx="1676700" cy="0"/>
          </a:xfrm>
          <a:prstGeom prst="straightConnector1">
            <a:avLst/>
          </a:prstGeom>
          <a:noFill/>
          <a:ln cap="flat" cmpd="sng" w="9525">
            <a:solidFill>
              <a:schemeClr val="dk1"/>
            </a:solidFill>
            <a:prstDash val="solid"/>
            <a:round/>
            <a:headEnd len="sm" w="sm" type="none"/>
            <a:tailEnd len="sm" w="sm" type="none"/>
          </a:ln>
        </p:spPr>
      </p:cxnSp>
      <p:sp>
        <p:nvSpPr>
          <p:cNvPr id="330" name="Google Shape;330;p43"/>
          <p:cNvSpPr txBox="1"/>
          <p:nvPr>
            <p:ph idx="4294967295" type="ctrTitle"/>
          </p:nvPr>
        </p:nvSpPr>
        <p:spPr>
          <a:xfrm>
            <a:off x="1256212" y="2173613"/>
            <a:ext cx="51957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Project Management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36" name="Google Shape;336;p44"/>
          <p:cNvSpPr txBox="1"/>
          <p:nvPr/>
        </p:nvSpPr>
        <p:spPr>
          <a:xfrm>
            <a:off x="616175" y="797675"/>
            <a:ext cx="463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Function Point Analysis</a:t>
            </a:r>
            <a:endParaRPr sz="2200">
              <a:solidFill>
                <a:schemeClr val="dk1"/>
              </a:solidFill>
              <a:latin typeface="Exo 2"/>
              <a:ea typeface="Exo 2"/>
              <a:cs typeface="Exo 2"/>
              <a:sym typeface="Exo 2"/>
            </a:endParaRPr>
          </a:p>
        </p:txBody>
      </p:sp>
      <p:sp>
        <p:nvSpPr>
          <p:cNvPr id="337" name="Google Shape;337;p44"/>
          <p:cNvSpPr txBox="1"/>
          <p:nvPr/>
        </p:nvSpPr>
        <p:spPr>
          <a:xfrm>
            <a:off x="616175" y="1299050"/>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Unadjusted Function Point</a:t>
            </a:r>
            <a:endParaRPr sz="1200">
              <a:solidFill>
                <a:schemeClr val="dk1"/>
              </a:solidFill>
              <a:latin typeface="Exo 2"/>
              <a:ea typeface="Exo 2"/>
              <a:cs typeface="Exo 2"/>
              <a:sym typeface="Exo 2"/>
            </a:endParaRPr>
          </a:p>
        </p:txBody>
      </p:sp>
      <p:pic>
        <p:nvPicPr>
          <p:cNvPr id="338" name="Google Shape;338;p44"/>
          <p:cNvPicPr preferRelativeResize="0"/>
          <p:nvPr/>
        </p:nvPicPr>
        <p:blipFill>
          <a:blip r:embed="rId3">
            <a:alphaModFix/>
          </a:blip>
          <a:stretch>
            <a:fillRect/>
          </a:stretch>
        </p:blipFill>
        <p:spPr>
          <a:xfrm>
            <a:off x="616175" y="1991588"/>
            <a:ext cx="5246900" cy="2493425"/>
          </a:xfrm>
          <a:prstGeom prst="rect">
            <a:avLst/>
          </a:prstGeom>
          <a:noFill/>
          <a:ln>
            <a:noFill/>
          </a:ln>
        </p:spPr>
      </p:pic>
      <p:sp>
        <p:nvSpPr>
          <p:cNvPr id="339" name="Google Shape;339;p44"/>
          <p:cNvSpPr/>
          <p:nvPr/>
        </p:nvSpPr>
        <p:spPr>
          <a:xfrm>
            <a:off x="2345475" y="4246775"/>
            <a:ext cx="462900" cy="187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p:nvPr/>
        </p:nvSpPr>
        <p:spPr>
          <a:xfrm>
            <a:off x="6404500" y="100580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7"/>
          <p:cNvSpPr/>
          <p:nvPr/>
        </p:nvSpPr>
        <p:spPr>
          <a:xfrm>
            <a:off x="6385575" y="283025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7"/>
          <p:cNvSpPr/>
          <p:nvPr/>
        </p:nvSpPr>
        <p:spPr>
          <a:xfrm>
            <a:off x="3720200" y="283025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7"/>
          <p:cNvSpPr/>
          <p:nvPr/>
        </p:nvSpPr>
        <p:spPr>
          <a:xfrm>
            <a:off x="901975" y="283025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7"/>
          <p:cNvSpPr/>
          <p:nvPr/>
        </p:nvSpPr>
        <p:spPr>
          <a:xfrm>
            <a:off x="882925" y="100580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7"/>
          <p:cNvSpPr/>
          <p:nvPr/>
        </p:nvSpPr>
        <p:spPr>
          <a:xfrm>
            <a:off x="3696362" y="1018550"/>
            <a:ext cx="1571700" cy="15315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7"/>
          <p:cNvSpPr txBox="1"/>
          <p:nvPr>
            <p:ph type="ctrTitle"/>
          </p:nvPr>
        </p:nvSpPr>
        <p:spPr>
          <a:xfrm>
            <a:off x="1875050" y="282975"/>
            <a:ext cx="5214300" cy="360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2900"/>
              <a:t>Our Team</a:t>
            </a:r>
            <a:endParaRPr sz="2900"/>
          </a:p>
        </p:txBody>
      </p:sp>
      <p:sp>
        <p:nvSpPr>
          <p:cNvPr id="146" name="Google Shape;146;p27"/>
          <p:cNvSpPr txBox="1"/>
          <p:nvPr>
            <p:ph idx="2" type="ctrTitle"/>
          </p:nvPr>
        </p:nvSpPr>
        <p:spPr>
          <a:xfrm>
            <a:off x="769278" y="1196900"/>
            <a:ext cx="17805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Ong Yi Shen</a:t>
            </a:r>
            <a:endParaRPr/>
          </a:p>
        </p:txBody>
      </p:sp>
      <p:sp>
        <p:nvSpPr>
          <p:cNvPr id="147" name="Google Shape;147;p27"/>
          <p:cNvSpPr txBox="1"/>
          <p:nvPr>
            <p:ph idx="1" type="subTitle"/>
          </p:nvPr>
        </p:nvSpPr>
        <p:spPr>
          <a:xfrm>
            <a:off x="905103" y="1827049"/>
            <a:ext cx="1477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Project Manager</a:t>
            </a:r>
            <a:endParaRPr b="1" sz="1400">
              <a:latin typeface="Exo 2"/>
              <a:ea typeface="Exo 2"/>
              <a:cs typeface="Exo 2"/>
              <a:sym typeface="Exo 2"/>
            </a:endParaRPr>
          </a:p>
          <a:p>
            <a:pPr indent="0" lvl="0" marL="0" rtl="0" algn="ctr">
              <a:lnSpc>
                <a:spcPct val="100000"/>
              </a:lnSpc>
              <a:spcBef>
                <a:spcPts val="0"/>
              </a:spcBef>
              <a:spcAft>
                <a:spcPts val="0"/>
              </a:spcAft>
              <a:buSzPts val="1100"/>
              <a:buNone/>
            </a:pPr>
            <a:r>
              <a:t/>
            </a:r>
            <a:endParaRPr b="1" sz="1400">
              <a:latin typeface="Exo 2"/>
              <a:ea typeface="Exo 2"/>
              <a:cs typeface="Exo 2"/>
              <a:sym typeface="Exo 2"/>
            </a:endParaRPr>
          </a:p>
        </p:txBody>
      </p:sp>
      <p:sp>
        <p:nvSpPr>
          <p:cNvPr id="148" name="Google Shape;148;p27"/>
          <p:cNvSpPr txBox="1"/>
          <p:nvPr>
            <p:ph idx="3" type="ctrTitle"/>
          </p:nvPr>
        </p:nvSpPr>
        <p:spPr>
          <a:xfrm>
            <a:off x="3167775" y="829000"/>
            <a:ext cx="2205300" cy="1003200"/>
          </a:xfrm>
          <a:prstGeom prst="rect">
            <a:avLst/>
          </a:prstGeom>
          <a:noFill/>
          <a:ln>
            <a:noFill/>
          </a:ln>
        </p:spPr>
        <p:txBody>
          <a:bodyPr anchorCtr="0" anchor="b" bIns="91425" lIns="91425" spcFirstLastPara="1" rIns="91425" wrap="square" tIns="91425">
            <a:noAutofit/>
          </a:bodyPr>
          <a:lstStyle/>
          <a:p>
            <a:pPr indent="0" lvl="0" marL="457200" rtl="0" algn="ctr">
              <a:spcBef>
                <a:spcPts val="0"/>
              </a:spcBef>
              <a:spcAft>
                <a:spcPts val="0"/>
              </a:spcAft>
              <a:buNone/>
            </a:pPr>
            <a:r>
              <a:rPr lang="en"/>
              <a:t>Mohamad Asyraaf Bin Abdul Rahman</a:t>
            </a:r>
            <a:endParaRPr/>
          </a:p>
        </p:txBody>
      </p:sp>
      <p:sp>
        <p:nvSpPr>
          <p:cNvPr id="149" name="Google Shape;149;p27"/>
          <p:cNvSpPr txBox="1"/>
          <p:nvPr>
            <p:ph idx="4" type="subTitle"/>
          </p:nvPr>
        </p:nvSpPr>
        <p:spPr>
          <a:xfrm>
            <a:off x="3753076" y="1795949"/>
            <a:ext cx="1477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Lead Developer</a:t>
            </a:r>
            <a:endParaRPr b="1" sz="1400">
              <a:latin typeface="Exo 2"/>
              <a:ea typeface="Exo 2"/>
              <a:cs typeface="Exo 2"/>
              <a:sym typeface="Exo 2"/>
            </a:endParaRPr>
          </a:p>
        </p:txBody>
      </p:sp>
      <p:sp>
        <p:nvSpPr>
          <p:cNvPr id="150" name="Google Shape;150;p27"/>
          <p:cNvSpPr txBox="1"/>
          <p:nvPr>
            <p:ph idx="5" type="ctrTitle"/>
          </p:nvPr>
        </p:nvSpPr>
        <p:spPr>
          <a:xfrm>
            <a:off x="6538000" y="1349300"/>
            <a:ext cx="13047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Jordan Tan Rei Yao</a:t>
            </a:r>
            <a:endParaRPr/>
          </a:p>
        </p:txBody>
      </p:sp>
      <p:sp>
        <p:nvSpPr>
          <p:cNvPr id="151" name="Google Shape;151;p27"/>
          <p:cNvSpPr txBox="1"/>
          <p:nvPr>
            <p:ph idx="6" type="subTitle"/>
          </p:nvPr>
        </p:nvSpPr>
        <p:spPr>
          <a:xfrm>
            <a:off x="6490850" y="1795949"/>
            <a:ext cx="1477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Front-End Developer</a:t>
            </a:r>
            <a:endParaRPr b="1" sz="1400">
              <a:latin typeface="Exo 2"/>
              <a:ea typeface="Exo 2"/>
              <a:cs typeface="Exo 2"/>
              <a:sym typeface="Exo 2"/>
            </a:endParaRPr>
          </a:p>
        </p:txBody>
      </p:sp>
      <p:sp>
        <p:nvSpPr>
          <p:cNvPr id="152" name="Google Shape;152;p27"/>
          <p:cNvSpPr txBox="1"/>
          <p:nvPr>
            <p:ph idx="7" type="ctrTitle"/>
          </p:nvPr>
        </p:nvSpPr>
        <p:spPr>
          <a:xfrm>
            <a:off x="750317" y="3235862"/>
            <a:ext cx="17805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Bachhas Nikita</a:t>
            </a:r>
            <a:endParaRPr/>
          </a:p>
          <a:p>
            <a:pPr indent="0" lvl="0" marL="0" rtl="0" algn="ctr">
              <a:lnSpc>
                <a:spcPct val="100000"/>
              </a:lnSpc>
              <a:spcBef>
                <a:spcPts val="0"/>
              </a:spcBef>
              <a:spcAft>
                <a:spcPts val="0"/>
              </a:spcAft>
              <a:buSzPts val="1400"/>
              <a:buNone/>
            </a:pPr>
            <a:r>
              <a:t/>
            </a:r>
            <a:endParaRPr/>
          </a:p>
        </p:txBody>
      </p:sp>
      <p:sp>
        <p:nvSpPr>
          <p:cNvPr id="153" name="Google Shape;153;p27"/>
          <p:cNvSpPr txBox="1"/>
          <p:nvPr>
            <p:ph idx="8" type="subTitle"/>
          </p:nvPr>
        </p:nvSpPr>
        <p:spPr>
          <a:xfrm>
            <a:off x="901972" y="3510951"/>
            <a:ext cx="1477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Back-End Developer</a:t>
            </a:r>
            <a:endParaRPr b="1" sz="1400">
              <a:latin typeface="Exo 2"/>
              <a:ea typeface="Exo 2"/>
              <a:cs typeface="Exo 2"/>
              <a:sym typeface="Exo 2"/>
            </a:endParaRPr>
          </a:p>
        </p:txBody>
      </p:sp>
      <p:sp>
        <p:nvSpPr>
          <p:cNvPr id="154" name="Google Shape;154;p27"/>
          <p:cNvSpPr txBox="1"/>
          <p:nvPr>
            <p:ph idx="9" type="ctrTitle"/>
          </p:nvPr>
        </p:nvSpPr>
        <p:spPr>
          <a:xfrm>
            <a:off x="6214594" y="3036812"/>
            <a:ext cx="17805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Ng Qin Wei</a:t>
            </a:r>
            <a:endParaRPr/>
          </a:p>
        </p:txBody>
      </p:sp>
      <p:sp>
        <p:nvSpPr>
          <p:cNvPr id="155" name="Google Shape;155;p27"/>
          <p:cNvSpPr txBox="1"/>
          <p:nvPr>
            <p:ph idx="13" type="subTitle"/>
          </p:nvPr>
        </p:nvSpPr>
        <p:spPr>
          <a:xfrm>
            <a:off x="6414661" y="3509201"/>
            <a:ext cx="14772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QA Manager and Engineer</a:t>
            </a:r>
            <a:endParaRPr b="1" sz="1400">
              <a:latin typeface="Exo 2"/>
              <a:ea typeface="Exo 2"/>
              <a:cs typeface="Exo 2"/>
              <a:sym typeface="Exo 2"/>
            </a:endParaRPr>
          </a:p>
          <a:p>
            <a:pPr indent="0" lvl="0" marL="0" rtl="0" algn="ctr">
              <a:lnSpc>
                <a:spcPct val="100000"/>
              </a:lnSpc>
              <a:spcBef>
                <a:spcPts val="0"/>
              </a:spcBef>
              <a:spcAft>
                <a:spcPts val="0"/>
              </a:spcAft>
              <a:buSzPts val="1100"/>
              <a:buNone/>
            </a:pPr>
            <a:r>
              <a:t/>
            </a:r>
            <a:endParaRPr b="1" sz="1400">
              <a:latin typeface="Exo 2"/>
              <a:ea typeface="Exo 2"/>
              <a:cs typeface="Exo 2"/>
              <a:sym typeface="Exo 2"/>
            </a:endParaRPr>
          </a:p>
        </p:txBody>
      </p:sp>
      <p:sp>
        <p:nvSpPr>
          <p:cNvPr id="156" name="Google Shape;156;p27"/>
          <p:cNvSpPr txBox="1"/>
          <p:nvPr>
            <p:ph idx="14" type="ctrTitle"/>
          </p:nvPr>
        </p:nvSpPr>
        <p:spPr>
          <a:xfrm>
            <a:off x="3592571" y="3007262"/>
            <a:ext cx="1780500" cy="427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Chew Zhi Kang</a:t>
            </a:r>
            <a:endParaRPr/>
          </a:p>
        </p:txBody>
      </p:sp>
      <p:sp>
        <p:nvSpPr>
          <p:cNvPr id="157" name="Google Shape;157;p27"/>
          <p:cNvSpPr txBox="1"/>
          <p:nvPr>
            <p:ph idx="15" type="subTitle"/>
          </p:nvPr>
        </p:nvSpPr>
        <p:spPr>
          <a:xfrm>
            <a:off x="3911325" y="3434750"/>
            <a:ext cx="1145700" cy="100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00">
                <a:latin typeface="Exo 2"/>
                <a:ea typeface="Exo 2"/>
                <a:cs typeface="Exo 2"/>
                <a:sym typeface="Exo 2"/>
              </a:rPr>
              <a:t>Release Engineer/Manager</a:t>
            </a:r>
            <a:endParaRPr b="1" sz="1400">
              <a:latin typeface="Exo 2"/>
              <a:ea typeface="Exo 2"/>
              <a:cs typeface="Exo 2"/>
              <a:sym typeface="Exo 2"/>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45" name="Google Shape;345;p45"/>
          <p:cNvSpPr txBox="1"/>
          <p:nvPr/>
        </p:nvSpPr>
        <p:spPr>
          <a:xfrm>
            <a:off x="491700" y="671700"/>
            <a:ext cx="463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Function Point </a:t>
            </a:r>
            <a:r>
              <a:rPr lang="en" sz="2200">
                <a:solidFill>
                  <a:schemeClr val="dk1"/>
                </a:solidFill>
                <a:latin typeface="Exo 2"/>
                <a:ea typeface="Exo 2"/>
                <a:cs typeface="Exo 2"/>
                <a:sym typeface="Exo 2"/>
              </a:rPr>
              <a:t>Analysis</a:t>
            </a:r>
            <a:endParaRPr sz="2200">
              <a:solidFill>
                <a:schemeClr val="dk1"/>
              </a:solidFill>
              <a:latin typeface="Exo 2"/>
              <a:ea typeface="Exo 2"/>
              <a:cs typeface="Exo 2"/>
              <a:sym typeface="Exo 2"/>
            </a:endParaRPr>
          </a:p>
        </p:txBody>
      </p:sp>
      <p:sp>
        <p:nvSpPr>
          <p:cNvPr id="346" name="Google Shape;346;p45"/>
          <p:cNvSpPr txBox="1"/>
          <p:nvPr/>
        </p:nvSpPr>
        <p:spPr>
          <a:xfrm>
            <a:off x="549375" y="1194900"/>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Influence Factors</a:t>
            </a:r>
            <a:endParaRPr sz="1200">
              <a:solidFill>
                <a:schemeClr val="dk1"/>
              </a:solidFill>
              <a:latin typeface="Exo 2"/>
              <a:ea typeface="Exo 2"/>
              <a:cs typeface="Exo 2"/>
              <a:sym typeface="Exo 2"/>
            </a:endParaRPr>
          </a:p>
        </p:txBody>
      </p:sp>
      <p:graphicFrame>
        <p:nvGraphicFramePr>
          <p:cNvPr id="347" name="Google Shape;347;p45"/>
          <p:cNvGraphicFramePr/>
          <p:nvPr/>
        </p:nvGraphicFramePr>
        <p:xfrm>
          <a:off x="4313950" y="1564200"/>
          <a:ext cx="3000000" cy="3000000"/>
        </p:xfrm>
        <a:graphic>
          <a:graphicData uri="http://schemas.openxmlformats.org/drawingml/2006/table">
            <a:tbl>
              <a:tblPr>
                <a:noFill/>
                <a:tableStyleId>{B311120C-7FA0-4258-B345-E069D900A0DC}</a:tableStyleId>
              </a:tblPr>
              <a:tblGrid>
                <a:gridCol w="1729125"/>
                <a:gridCol w="1729125"/>
              </a:tblGrid>
              <a:tr h="746150">
                <a:tc>
                  <a:txBody>
                    <a:bodyPr/>
                    <a:lstStyle/>
                    <a:p>
                      <a:pPr indent="0" lvl="0" marL="0" rtl="0" algn="l">
                        <a:lnSpc>
                          <a:spcPct val="115000"/>
                        </a:lnSpc>
                        <a:spcBef>
                          <a:spcPts val="0"/>
                        </a:spcBef>
                        <a:spcAft>
                          <a:spcPts val="0"/>
                        </a:spcAft>
                        <a:buNone/>
                      </a:pPr>
                      <a:r>
                        <a:rPr b="1" lang="en" sz="1300">
                          <a:solidFill>
                            <a:schemeClr val="dk1"/>
                          </a:solidFill>
                          <a:latin typeface="Exo 2"/>
                          <a:ea typeface="Exo 2"/>
                          <a:cs typeface="Exo 2"/>
                          <a:sym typeface="Exo 2"/>
                        </a:rPr>
                        <a:t>Lines of Code</a:t>
                      </a:r>
                      <a:endParaRPr b="1" sz="1300">
                        <a:solidFill>
                          <a:schemeClr val="dk1"/>
                        </a:solidFill>
                        <a:latin typeface="Exo 2"/>
                        <a:ea typeface="Exo 2"/>
                        <a:cs typeface="Exo 2"/>
                        <a:sym typeface="Exo 2"/>
                      </a:endParaRPr>
                    </a:p>
                    <a:p>
                      <a:pPr indent="0" lvl="0" marL="0" rtl="0" algn="l">
                        <a:lnSpc>
                          <a:spcPct val="115000"/>
                        </a:lnSpc>
                        <a:spcBef>
                          <a:spcPts val="0"/>
                        </a:spcBef>
                        <a:spcAft>
                          <a:spcPts val="0"/>
                        </a:spcAft>
                        <a:buNone/>
                      </a:pPr>
                      <a:r>
                        <a:rPr lang="en" sz="1300">
                          <a:solidFill>
                            <a:schemeClr val="dk1"/>
                          </a:solidFill>
                          <a:latin typeface="Exo 2"/>
                          <a:ea typeface="Exo 2"/>
                          <a:cs typeface="Exo 2"/>
                          <a:sym typeface="Exo 2"/>
                        </a:rPr>
                        <a:t>= FP x LOC/FP</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Exo 2"/>
                          <a:ea typeface="Exo 2"/>
                          <a:cs typeface="Exo 2"/>
                          <a:sym typeface="Exo 2"/>
                        </a:rPr>
                        <a:t>84.28 FP × 26 LOC/FP = </a:t>
                      </a:r>
                      <a:r>
                        <a:rPr b="1" lang="en">
                          <a:solidFill>
                            <a:schemeClr val="dk1"/>
                          </a:solidFill>
                          <a:latin typeface="Exo 2"/>
                          <a:ea typeface="Exo 2"/>
                          <a:cs typeface="Exo 2"/>
                          <a:sym typeface="Exo 2"/>
                        </a:rPr>
                        <a:t>2192 LOC</a:t>
                      </a:r>
                      <a:endParaRPr b="1">
                        <a:solidFill>
                          <a:schemeClr val="dk1"/>
                        </a:solidFill>
                        <a:latin typeface="Exo 2"/>
                        <a:ea typeface="Exo 2"/>
                        <a:cs typeface="Exo 2"/>
                        <a:sym typeface="Exo 2"/>
                      </a:endParaRPr>
                    </a:p>
                    <a:p>
                      <a:pPr indent="0" lvl="0" marL="0" rtl="0" algn="l">
                        <a:spcBef>
                          <a:spcPts val="0"/>
                        </a:spcBef>
                        <a:spcAft>
                          <a:spcPts val="0"/>
                        </a:spcAft>
                        <a:buNone/>
                      </a:pPr>
                      <a:r>
                        <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6150">
                <a:tc>
                  <a:txBody>
                    <a:bodyPr/>
                    <a:lstStyle/>
                    <a:p>
                      <a:pPr indent="0" lvl="0" marL="0" rtl="0" algn="l">
                        <a:lnSpc>
                          <a:spcPct val="115000"/>
                        </a:lnSpc>
                        <a:spcBef>
                          <a:spcPts val="0"/>
                        </a:spcBef>
                        <a:spcAft>
                          <a:spcPts val="0"/>
                        </a:spcAft>
                        <a:buNone/>
                      </a:pPr>
                      <a:r>
                        <a:rPr b="1" lang="en" sz="1300">
                          <a:solidFill>
                            <a:schemeClr val="dk1"/>
                          </a:solidFill>
                          <a:latin typeface="Exo 2"/>
                          <a:ea typeface="Exo 2"/>
                          <a:cs typeface="Exo 2"/>
                          <a:sym typeface="Exo 2"/>
                        </a:rPr>
                        <a:t>Effort</a:t>
                      </a:r>
                      <a:endParaRPr b="1" sz="1300">
                        <a:solidFill>
                          <a:schemeClr val="dk1"/>
                        </a:solidFill>
                        <a:latin typeface="Exo 2"/>
                        <a:ea typeface="Exo 2"/>
                        <a:cs typeface="Exo 2"/>
                        <a:sym typeface="Exo 2"/>
                      </a:endParaRPr>
                    </a:p>
                    <a:p>
                      <a:pPr indent="0" lvl="0" marL="0" rtl="0" algn="l">
                        <a:lnSpc>
                          <a:spcPct val="115000"/>
                        </a:lnSpc>
                        <a:spcBef>
                          <a:spcPts val="0"/>
                        </a:spcBef>
                        <a:spcAft>
                          <a:spcPts val="0"/>
                        </a:spcAft>
                        <a:buNone/>
                      </a:pPr>
                      <a:r>
                        <a:rPr lang="en" sz="1300">
                          <a:solidFill>
                            <a:schemeClr val="dk1"/>
                          </a:solidFill>
                          <a:latin typeface="Exo 2"/>
                          <a:ea typeface="Exo 2"/>
                          <a:cs typeface="Exo 2"/>
                          <a:sym typeface="Exo 2"/>
                        </a:rPr>
                        <a:t>= Size / Production Rate</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Exo 2"/>
                          <a:ea typeface="Exo 2"/>
                          <a:cs typeface="Exo 2"/>
                          <a:sym typeface="Exo 2"/>
                        </a:rPr>
                        <a:t>(2192 LOC) / (39 LOC/PD) = </a:t>
                      </a:r>
                      <a:r>
                        <a:rPr b="1" lang="en">
                          <a:solidFill>
                            <a:schemeClr val="dk1"/>
                          </a:solidFill>
                          <a:latin typeface="Exo 2"/>
                          <a:ea typeface="Exo 2"/>
                          <a:cs typeface="Exo 2"/>
                          <a:sym typeface="Exo 2"/>
                        </a:rPr>
                        <a:t>57 PD</a:t>
                      </a:r>
                      <a:endParaRPr b="1">
                        <a:solidFill>
                          <a:schemeClr val="dk1"/>
                        </a:solidFill>
                        <a:latin typeface="Exo 2"/>
                        <a:ea typeface="Exo 2"/>
                        <a:cs typeface="Exo 2"/>
                        <a:sym typeface="Exo 2"/>
                      </a:endParaRPr>
                    </a:p>
                    <a:p>
                      <a:pPr indent="0" lvl="0" marL="0" rtl="0" algn="l">
                        <a:spcBef>
                          <a:spcPts val="0"/>
                        </a:spcBef>
                        <a:spcAft>
                          <a:spcPts val="0"/>
                        </a:spcAft>
                        <a:buNone/>
                      </a:pPr>
                      <a:r>
                        <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6150">
                <a:tc>
                  <a:txBody>
                    <a:bodyPr/>
                    <a:lstStyle/>
                    <a:p>
                      <a:pPr indent="0" lvl="0" marL="0" rtl="0" algn="l">
                        <a:lnSpc>
                          <a:spcPct val="115000"/>
                        </a:lnSpc>
                        <a:spcBef>
                          <a:spcPts val="0"/>
                        </a:spcBef>
                        <a:spcAft>
                          <a:spcPts val="0"/>
                        </a:spcAft>
                        <a:buNone/>
                      </a:pPr>
                      <a:r>
                        <a:rPr b="1" lang="en" sz="1300">
                          <a:solidFill>
                            <a:schemeClr val="dk1"/>
                          </a:solidFill>
                          <a:latin typeface="Exo 2"/>
                          <a:ea typeface="Exo 2"/>
                          <a:cs typeface="Exo 2"/>
                          <a:sym typeface="Exo 2"/>
                        </a:rPr>
                        <a:t>Duration</a:t>
                      </a:r>
                      <a:endParaRPr b="1" sz="1300">
                        <a:solidFill>
                          <a:schemeClr val="dk1"/>
                        </a:solidFill>
                        <a:latin typeface="Exo 2"/>
                        <a:ea typeface="Exo 2"/>
                        <a:cs typeface="Exo 2"/>
                        <a:sym typeface="Exo 2"/>
                      </a:endParaRPr>
                    </a:p>
                    <a:p>
                      <a:pPr indent="0" lvl="0" marL="0" rtl="0" algn="l">
                        <a:lnSpc>
                          <a:spcPct val="115000"/>
                        </a:lnSpc>
                        <a:spcBef>
                          <a:spcPts val="0"/>
                        </a:spcBef>
                        <a:spcAft>
                          <a:spcPts val="0"/>
                        </a:spcAft>
                        <a:buNone/>
                      </a:pPr>
                      <a:r>
                        <a:rPr lang="en" sz="1300">
                          <a:solidFill>
                            <a:schemeClr val="dk1"/>
                          </a:solidFill>
                          <a:latin typeface="Exo 2"/>
                          <a:ea typeface="Exo 2"/>
                          <a:cs typeface="Exo 2"/>
                          <a:sym typeface="Exo 2"/>
                        </a:rPr>
                        <a:t>= 3 x Effort^(1/3)</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Exo 2"/>
                          <a:ea typeface="Exo 2"/>
                          <a:cs typeface="Exo 2"/>
                          <a:sym typeface="Exo 2"/>
                        </a:rPr>
                        <a:t>3 × (57) ^ 1/3 = </a:t>
                      </a:r>
                      <a:r>
                        <a:rPr b="1" lang="en">
                          <a:solidFill>
                            <a:schemeClr val="dk1"/>
                          </a:solidFill>
                          <a:latin typeface="Exo 2"/>
                          <a:ea typeface="Exo 2"/>
                          <a:cs typeface="Exo 2"/>
                          <a:sym typeface="Exo 2"/>
                        </a:rPr>
                        <a:t>11.55 Days</a:t>
                      </a:r>
                      <a:endParaRPr b="1">
                        <a:solidFill>
                          <a:schemeClr val="dk1"/>
                        </a:solidFill>
                        <a:latin typeface="Exo 2"/>
                        <a:ea typeface="Exo 2"/>
                        <a:cs typeface="Exo 2"/>
                        <a:sym typeface="Exo 2"/>
                      </a:endParaRPr>
                    </a:p>
                    <a:p>
                      <a:pPr indent="0" lvl="0" marL="0" rtl="0" algn="l">
                        <a:spcBef>
                          <a:spcPts val="0"/>
                        </a:spcBef>
                        <a:spcAft>
                          <a:spcPts val="0"/>
                        </a:spcAft>
                        <a:buNone/>
                      </a:pPr>
                      <a:r>
                        <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46150">
                <a:tc>
                  <a:txBody>
                    <a:bodyPr/>
                    <a:lstStyle/>
                    <a:p>
                      <a:pPr indent="0" lvl="0" marL="0" rtl="0" algn="l">
                        <a:lnSpc>
                          <a:spcPct val="115000"/>
                        </a:lnSpc>
                        <a:spcBef>
                          <a:spcPts val="0"/>
                        </a:spcBef>
                        <a:spcAft>
                          <a:spcPts val="0"/>
                        </a:spcAft>
                        <a:buNone/>
                      </a:pPr>
                      <a:r>
                        <a:rPr b="1" lang="en" sz="1300">
                          <a:solidFill>
                            <a:schemeClr val="dk1"/>
                          </a:solidFill>
                          <a:latin typeface="Exo 2"/>
                          <a:ea typeface="Exo 2"/>
                          <a:cs typeface="Exo 2"/>
                          <a:sym typeface="Exo 2"/>
                        </a:rPr>
                        <a:t>Team Size</a:t>
                      </a:r>
                      <a:endParaRPr b="1" sz="1300">
                        <a:solidFill>
                          <a:schemeClr val="dk1"/>
                        </a:solidFill>
                        <a:latin typeface="Exo 2"/>
                        <a:ea typeface="Exo 2"/>
                        <a:cs typeface="Exo 2"/>
                        <a:sym typeface="Exo 2"/>
                      </a:endParaRPr>
                    </a:p>
                    <a:p>
                      <a:pPr indent="0" lvl="0" marL="0" rtl="0" algn="l">
                        <a:lnSpc>
                          <a:spcPct val="115000"/>
                        </a:lnSpc>
                        <a:spcBef>
                          <a:spcPts val="0"/>
                        </a:spcBef>
                        <a:spcAft>
                          <a:spcPts val="0"/>
                        </a:spcAft>
                        <a:buNone/>
                      </a:pPr>
                      <a:r>
                        <a:rPr lang="en" sz="1300">
                          <a:solidFill>
                            <a:schemeClr val="dk1"/>
                          </a:solidFill>
                          <a:latin typeface="Exo 2"/>
                          <a:ea typeface="Exo 2"/>
                          <a:cs typeface="Exo 2"/>
                          <a:sym typeface="Exo 2"/>
                        </a:rPr>
                        <a:t>= Person Days/Days</a:t>
                      </a:r>
                      <a:endParaRPr sz="1300">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Exo 2"/>
                          <a:ea typeface="Exo 2"/>
                          <a:cs typeface="Exo 2"/>
                          <a:sym typeface="Exo 2"/>
                        </a:rPr>
                        <a:t>57 PD / 11.55 D = 4.9 P =</a:t>
                      </a:r>
                      <a:r>
                        <a:rPr b="1" lang="en" sz="1300">
                          <a:solidFill>
                            <a:schemeClr val="dk1"/>
                          </a:solidFill>
                          <a:latin typeface="Exo 2"/>
                          <a:ea typeface="Exo 2"/>
                          <a:cs typeface="Exo 2"/>
                          <a:sym typeface="Exo 2"/>
                        </a:rPr>
                        <a:t> </a:t>
                      </a:r>
                      <a:r>
                        <a:rPr b="1" lang="en">
                          <a:solidFill>
                            <a:schemeClr val="dk1"/>
                          </a:solidFill>
                          <a:latin typeface="Exo 2"/>
                          <a:ea typeface="Exo 2"/>
                          <a:cs typeface="Exo 2"/>
                          <a:sym typeface="Exo 2"/>
                        </a:rPr>
                        <a:t>5 People</a:t>
                      </a:r>
                      <a:endParaRPr b="1">
                        <a:solidFill>
                          <a:schemeClr val="dk1"/>
                        </a:solidFill>
                        <a:latin typeface="Exo 2"/>
                        <a:ea typeface="Exo 2"/>
                        <a:cs typeface="Exo 2"/>
                        <a:sym typeface="Exo 2"/>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48" name="Google Shape;348;p45"/>
          <p:cNvPicPr preferRelativeResize="0"/>
          <p:nvPr/>
        </p:nvPicPr>
        <p:blipFill>
          <a:blip r:embed="rId3">
            <a:alphaModFix/>
          </a:blip>
          <a:stretch>
            <a:fillRect/>
          </a:stretch>
        </p:blipFill>
        <p:spPr>
          <a:xfrm>
            <a:off x="686725" y="1564200"/>
            <a:ext cx="1644250" cy="3343475"/>
          </a:xfrm>
          <a:prstGeom prst="rect">
            <a:avLst/>
          </a:prstGeom>
          <a:noFill/>
          <a:ln>
            <a:noFill/>
          </a:ln>
        </p:spPr>
      </p:pic>
      <p:sp>
        <p:nvSpPr>
          <p:cNvPr id="349" name="Google Shape;349;p45"/>
          <p:cNvSpPr/>
          <p:nvPr/>
        </p:nvSpPr>
        <p:spPr>
          <a:xfrm>
            <a:off x="491700" y="4695275"/>
            <a:ext cx="1564200" cy="2124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6"/>
          <p:cNvSpPr txBox="1"/>
          <p:nvPr>
            <p:ph type="ctrTitle"/>
          </p:nvPr>
        </p:nvSpPr>
        <p:spPr>
          <a:xfrm>
            <a:off x="2192850" y="-56425"/>
            <a:ext cx="4758300" cy="59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55" name="Google Shape;355;p46"/>
          <p:cNvSpPr txBox="1"/>
          <p:nvPr/>
        </p:nvSpPr>
        <p:spPr>
          <a:xfrm>
            <a:off x="2700000" y="390350"/>
            <a:ext cx="37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Exo 2"/>
                <a:ea typeface="Exo 2"/>
                <a:cs typeface="Exo 2"/>
                <a:sym typeface="Exo 2"/>
              </a:rPr>
              <a:t>Work Breakdown Structure</a:t>
            </a:r>
            <a:endParaRPr sz="2200">
              <a:solidFill>
                <a:schemeClr val="dk1"/>
              </a:solidFill>
              <a:latin typeface="Exo 2"/>
              <a:ea typeface="Exo 2"/>
              <a:cs typeface="Exo 2"/>
              <a:sym typeface="Exo 2"/>
            </a:endParaRPr>
          </a:p>
        </p:txBody>
      </p:sp>
      <p:sp>
        <p:nvSpPr>
          <p:cNvPr id="356" name="Google Shape;356;p46"/>
          <p:cNvSpPr/>
          <p:nvPr/>
        </p:nvSpPr>
        <p:spPr>
          <a:xfrm>
            <a:off x="2807725" y="4466575"/>
            <a:ext cx="462900" cy="1878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46"/>
          <p:cNvPicPr preferRelativeResize="0"/>
          <p:nvPr/>
        </p:nvPicPr>
        <p:blipFill rotWithShape="1">
          <a:blip r:embed="rId3">
            <a:alphaModFix/>
          </a:blip>
          <a:srcRect b="3474" l="0" r="0" t="0"/>
          <a:stretch/>
        </p:blipFill>
        <p:spPr>
          <a:xfrm>
            <a:off x="1497325" y="866525"/>
            <a:ext cx="6274639" cy="4276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ph type="ctrTitle"/>
          </p:nvPr>
        </p:nvSpPr>
        <p:spPr>
          <a:xfrm>
            <a:off x="2192850" y="-56425"/>
            <a:ext cx="4758300" cy="592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63" name="Google Shape;363;p47"/>
          <p:cNvSpPr txBox="1"/>
          <p:nvPr/>
        </p:nvSpPr>
        <p:spPr>
          <a:xfrm>
            <a:off x="3405000" y="356650"/>
            <a:ext cx="23340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a:p>
            <a:pPr indent="0" lvl="0" marL="0" rtl="0" algn="ctr">
              <a:spcBef>
                <a:spcPts val="0"/>
              </a:spcBef>
              <a:spcAft>
                <a:spcPts val="0"/>
              </a:spcAft>
              <a:buNone/>
            </a:pPr>
            <a:r>
              <a:t/>
            </a:r>
            <a:endParaRPr sz="2200">
              <a:solidFill>
                <a:schemeClr val="dk1"/>
              </a:solidFill>
              <a:latin typeface="Exo 2"/>
              <a:ea typeface="Exo 2"/>
              <a:cs typeface="Exo 2"/>
              <a:sym typeface="Exo 2"/>
            </a:endParaRPr>
          </a:p>
        </p:txBody>
      </p:sp>
      <p:pic>
        <p:nvPicPr>
          <p:cNvPr id="364" name="Google Shape;364;p47"/>
          <p:cNvPicPr preferRelativeResize="0"/>
          <p:nvPr/>
        </p:nvPicPr>
        <p:blipFill>
          <a:blip r:embed="rId3">
            <a:alphaModFix/>
          </a:blip>
          <a:stretch>
            <a:fillRect/>
          </a:stretch>
        </p:blipFill>
        <p:spPr>
          <a:xfrm>
            <a:off x="1260800" y="849900"/>
            <a:ext cx="6622403" cy="4087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70" name="Google Shape;370;p48"/>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371" name="Google Shape;371;p48"/>
          <p:cNvSpPr txBox="1"/>
          <p:nvPr/>
        </p:nvSpPr>
        <p:spPr>
          <a:xfrm>
            <a:off x="616175" y="1228275"/>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1st Stage: Project Planning</a:t>
            </a:r>
            <a:endParaRPr sz="1200">
              <a:solidFill>
                <a:schemeClr val="dk1"/>
              </a:solidFill>
              <a:latin typeface="Exo 2"/>
              <a:ea typeface="Exo 2"/>
              <a:cs typeface="Exo 2"/>
              <a:sym typeface="Exo 2"/>
            </a:endParaRPr>
          </a:p>
        </p:txBody>
      </p:sp>
      <p:pic>
        <p:nvPicPr>
          <p:cNvPr id="372" name="Google Shape;372;p48"/>
          <p:cNvPicPr preferRelativeResize="0"/>
          <p:nvPr/>
        </p:nvPicPr>
        <p:blipFill>
          <a:blip r:embed="rId3">
            <a:alphaModFix/>
          </a:blip>
          <a:stretch>
            <a:fillRect/>
          </a:stretch>
        </p:blipFill>
        <p:spPr>
          <a:xfrm>
            <a:off x="214838" y="1691150"/>
            <a:ext cx="3090764" cy="3241125"/>
          </a:xfrm>
          <a:prstGeom prst="rect">
            <a:avLst/>
          </a:prstGeom>
          <a:noFill/>
          <a:ln>
            <a:noFill/>
          </a:ln>
        </p:spPr>
      </p:pic>
      <p:pic>
        <p:nvPicPr>
          <p:cNvPr id="373" name="Google Shape;373;p48"/>
          <p:cNvPicPr preferRelativeResize="0"/>
          <p:nvPr/>
        </p:nvPicPr>
        <p:blipFill>
          <a:blip r:embed="rId4">
            <a:alphaModFix/>
          </a:blip>
          <a:stretch>
            <a:fillRect/>
          </a:stretch>
        </p:blipFill>
        <p:spPr>
          <a:xfrm>
            <a:off x="3836201" y="1320875"/>
            <a:ext cx="4462822" cy="32411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9"/>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79" name="Google Shape;379;p49"/>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380" name="Google Shape;380;p49"/>
          <p:cNvSpPr txBox="1"/>
          <p:nvPr/>
        </p:nvSpPr>
        <p:spPr>
          <a:xfrm>
            <a:off x="616175" y="1228275"/>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2nd Stage: Requirement Specification</a:t>
            </a:r>
            <a:endParaRPr sz="1200">
              <a:solidFill>
                <a:schemeClr val="dk1"/>
              </a:solidFill>
              <a:latin typeface="Exo 2"/>
              <a:ea typeface="Exo 2"/>
              <a:cs typeface="Exo 2"/>
              <a:sym typeface="Exo 2"/>
            </a:endParaRPr>
          </a:p>
        </p:txBody>
      </p:sp>
      <p:pic>
        <p:nvPicPr>
          <p:cNvPr id="381" name="Google Shape;381;p49"/>
          <p:cNvPicPr preferRelativeResize="0"/>
          <p:nvPr/>
        </p:nvPicPr>
        <p:blipFill>
          <a:blip r:embed="rId3">
            <a:alphaModFix/>
          </a:blip>
          <a:stretch>
            <a:fillRect/>
          </a:stretch>
        </p:blipFill>
        <p:spPr>
          <a:xfrm>
            <a:off x="244825" y="1741575"/>
            <a:ext cx="3533775" cy="2876550"/>
          </a:xfrm>
          <a:prstGeom prst="rect">
            <a:avLst/>
          </a:prstGeom>
          <a:noFill/>
          <a:ln>
            <a:noFill/>
          </a:ln>
        </p:spPr>
      </p:pic>
      <p:pic>
        <p:nvPicPr>
          <p:cNvPr id="382" name="Google Shape;382;p49"/>
          <p:cNvPicPr preferRelativeResize="0"/>
          <p:nvPr/>
        </p:nvPicPr>
        <p:blipFill>
          <a:blip r:embed="rId4">
            <a:alphaModFix/>
          </a:blip>
          <a:stretch>
            <a:fillRect/>
          </a:stretch>
        </p:blipFill>
        <p:spPr>
          <a:xfrm>
            <a:off x="3914200" y="1423175"/>
            <a:ext cx="5060601" cy="31949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88" name="Google Shape;388;p50"/>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389" name="Google Shape;389;p50"/>
          <p:cNvSpPr txBox="1"/>
          <p:nvPr/>
        </p:nvSpPr>
        <p:spPr>
          <a:xfrm>
            <a:off x="616175" y="1228275"/>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3rd</a:t>
            </a:r>
            <a:r>
              <a:rPr lang="en" sz="1200">
                <a:solidFill>
                  <a:schemeClr val="dk1"/>
                </a:solidFill>
                <a:latin typeface="Exo 2"/>
                <a:ea typeface="Exo 2"/>
                <a:cs typeface="Exo 2"/>
                <a:sym typeface="Exo 2"/>
              </a:rPr>
              <a:t> Stage: System Design</a:t>
            </a:r>
            <a:endParaRPr sz="1200">
              <a:solidFill>
                <a:schemeClr val="dk1"/>
              </a:solidFill>
              <a:latin typeface="Exo 2"/>
              <a:ea typeface="Exo 2"/>
              <a:cs typeface="Exo 2"/>
              <a:sym typeface="Exo 2"/>
            </a:endParaRPr>
          </a:p>
        </p:txBody>
      </p:sp>
      <p:pic>
        <p:nvPicPr>
          <p:cNvPr id="390" name="Google Shape;390;p50"/>
          <p:cNvPicPr preferRelativeResize="0"/>
          <p:nvPr/>
        </p:nvPicPr>
        <p:blipFill>
          <a:blip r:embed="rId3">
            <a:alphaModFix/>
          </a:blip>
          <a:stretch>
            <a:fillRect/>
          </a:stretch>
        </p:blipFill>
        <p:spPr>
          <a:xfrm>
            <a:off x="426675" y="1554925"/>
            <a:ext cx="3543300" cy="1657350"/>
          </a:xfrm>
          <a:prstGeom prst="rect">
            <a:avLst/>
          </a:prstGeom>
          <a:noFill/>
          <a:ln>
            <a:noFill/>
          </a:ln>
        </p:spPr>
      </p:pic>
      <p:pic>
        <p:nvPicPr>
          <p:cNvPr id="391" name="Google Shape;391;p50"/>
          <p:cNvPicPr preferRelativeResize="0"/>
          <p:nvPr/>
        </p:nvPicPr>
        <p:blipFill>
          <a:blip r:embed="rId4">
            <a:alphaModFix/>
          </a:blip>
          <a:stretch>
            <a:fillRect/>
          </a:stretch>
        </p:blipFill>
        <p:spPr>
          <a:xfrm>
            <a:off x="4122375" y="2514775"/>
            <a:ext cx="4869225" cy="207491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397" name="Google Shape;397;p51"/>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398" name="Google Shape;398;p51"/>
          <p:cNvSpPr txBox="1"/>
          <p:nvPr/>
        </p:nvSpPr>
        <p:spPr>
          <a:xfrm>
            <a:off x="616175" y="1228275"/>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4th </a:t>
            </a:r>
            <a:r>
              <a:rPr lang="en" sz="1200">
                <a:solidFill>
                  <a:schemeClr val="dk1"/>
                </a:solidFill>
                <a:latin typeface="Exo 2"/>
                <a:ea typeface="Exo 2"/>
                <a:cs typeface="Exo 2"/>
                <a:sym typeface="Exo 2"/>
              </a:rPr>
              <a:t>Stage: System Implementation</a:t>
            </a:r>
            <a:endParaRPr sz="1200">
              <a:solidFill>
                <a:schemeClr val="dk1"/>
              </a:solidFill>
              <a:latin typeface="Exo 2"/>
              <a:ea typeface="Exo 2"/>
              <a:cs typeface="Exo 2"/>
              <a:sym typeface="Exo 2"/>
            </a:endParaRPr>
          </a:p>
        </p:txBody>
      </p:sp>
      <p:pic>
        <p:nvPicPr>
          <p:cNvPr id="399" name="Google Shape;399;p51"/>
          <p:cNvPicPr preferRelativeResize="0"/>
          <p:nvPr/>
        </p:nvPicPr>
        <p:blipFill>
          <a:blip r:embed="rId3">
            <a:alphaModFix/>
          </a:blip>
          <a:stretch>
            <a:fillRect/>
          </a:stretch>
        </p:blipFill>
        <p:spPr>
          <a:xfrm>
            <a:off x="217025" y="1733175"/>
            <a:ext cx="3086398" cy="3241125"/>
          </a:xfrm>
          <a:prstGeom prst="rect">
            <a:avLst/>
          </a:prstGeom>
          <a:noFill/>
          <a:ln>
            <a:noFill/>
          </a:ln>
        </p:spPr>
      </p:pic>
      <p:pic>
        <p:nvPicPr>
          <p:cNvPr id="400" name="Google Shape;400;p51"/>
          <p:cNvPicPr preferRelativeResize="0"/>
          <p:nvPr/>
        </p:nvPicPr>
        <p:blipFill>
          <a:blip r:embed="rId4">
            <a:alphaModFix/>
          </a:blip>
          <a:stretch>
            <a:fillRect/>
          </a:stretch>
        </p:blipFill>
        <p:spPr>
          <a:xfrm>
            <a:off x="3993698" y="1733175"/>
            <a:ext cx="4225373" cy="324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406" name="Google Shape;406;p52"/>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407" name="Google Shape;407;p52"/>
          <p:cNvSpPr txBox="1"/>
          <p:nvPr/>
        </p:nvSpPr>
        <p:spPr>
          <a:xfrm>
            <a:off x="616175" y="1152525"/>
            <a:ext cx="4633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5th</a:t>
            </a:r>
            <a:r>
              <a:rPr lang="en" sz="1200">
                <a:solidFill>
                  <a:schemeClr val="dk1"/>
                </a:solidFill>
                <a:latin typeface="Exo 2"/>
                <a:ea typeface="Exo 2"/>
                <a:cs typeface="Exo 2"/>
                <a:sym typeface="Exo 2"/>
              </a:rPr>
              <a:t> Stage: Testing</a:t>
            </a:r>
            <a:endParaRPr sz="1200">
              <a:solidFill>
                <a:schemeClr val="dk1"/>
              </a:solidFill>
              <a:latin typeface="Exo 2"/>
              <a:ea typeface="Exo 2"/>
              <a:cs typeface="Exo 2"/>
              <a:sym typeface="Exo 2"/>
            </a:endParaRPr>
          </a:p>
          <a:p>
            <a:pPr indent="-304800" lvl="0" marL="457200" rtl="0" algn="l">
              <a:spcBef>
                <a:spcPts val="0"/>
              </a:spcBef>
              <a:spcAft>
                <a:spcPts val="0"/>
              </a:spcAft>
              <a:buClr>
                <a:schemeClr val="dk1"/>
              </a:buClr>
              <a:buSzPts val="1200"/>
              <a:buFont typeface="Exo 2"/>
              <a:buChar char="●"/>
            </a:pPr>
            <a:r>
              <a:rPr lang="en" sz="1200">
                <a:solidFill>
                  <a:schemeClr val="dk1"/>
                </a:solidFill>
                <a:latin typeface="Exo 2"/>
                <a:ea typeface="Exo 2"/>
                <a:cs typeface="Exo 2"/>
                <a:sym typeface="Exo 2"/>
              </a:rPr>
              <a:t>Testing for Prototype </a:t>
            </a:r>
            <a:endParaRPr sz="1200">
              <a:solidFill>
                <a:schemeClr val="dk1"/>
              </a:solidFill>
              <a:latin typeface="Exo 2"/>
              <a:ea typeface="Exo 2"/>
              <a:cs typeface="Exo 2"/>
              <a:sym typeface="Exo 2"/>
            </a:endParaRPr>
          </a:p>
          <a:p>
            <a:pPr indent="-304800" lvl="0" marL="457200" rtl="0" algn="l">
              <a:spcBef>
                <a:spcPts val="0"/>
              </a:spcBef>
              <a:spcAft>
                <a:spcPts val="0"/>
              </a:spcAft>
              <a:buClr>
                <a:schemeClr val="dk1"/>
              </a:buClr>
              <a:buSzPts val="1200"/>
              <a:buFont typeface="Exo 2"/>
              <a:buChar char="●"/>
            </a:pPr>
            <a:r>
              <a:rPr lang="en" sz="1200">
                <a:solidFill>
                  <a:schemeClr val="dk1"/>
                </a:solidFill>
                <a:latin typeface="Exo 2"/>
                <a:ea typeface="Exo 2"/>
                <a:cs typeface="Exo 2"/>
                <a:sym typeface="Exo 2"/>
              </a:rPr>
              <a:t>Testing for Finished Product</a:t>
            </a:r>
            <a:endParaRPr sz="1200">
              <a:solidFill>
                <a:schemeClr val="dk1"/>
              </a:solidFill>
              <a:latin typeface="Exo 2"/>
              <a:ea typeface="Exo 2"/>
              <a:cs typeface="Exo 2"/>
              <a:sym typeface="Exo 2"/>
            </a:endParaRPr>
          </a:p>
        </p:txBody>
      </p:sp>
      <p:pic>
        <p:nvPicPr>
          <p:cNvPr id="408" name="Google Shape;408;p52"/>
          <p:cNvPicPr preferRelativeResize="0"/>
          <p:nvPr/>
        </p:nvPicPr>
        <p:blipFill>
          <a:blip r:embed="rId3">
            <a:alphaModFix/>
          </a:blip>
          <a:stretch>
            <a:fillRect/>
          </a:stretch>
        </p:blipFill>
        <p:spPr>
          <a:xfrm>
            <a:off x="345700" y="2060625"/>
            <a:ext cx="3118101" cy="2377450"/>
          </a:xfrm>
          <a:prstGeom prst="rect">
            <a:avLst/>
          </a:prstGeom>
          <a:noFill/>
          <a:ln>
            <a:noFill/>
          </a:ln>
        </p:spPr>
      </p:pic>
      <p:pic>
        <p:nvPicPr>
          <p:cNvPr id="409" name="Google Shape;409;p52"/>
          <p:cNvPicPr preferRelativeResize="0"/>
          <p:nvPr/>
        </p:nvPicPr>
        <p:blipFill>
          <a:blip r:embed="rId4">
            <a:alphaModFix/>
          </a:blip>
          <a:stretch>
            <a:fillRect/>
          </a:stretch>
        </p:blipFill>
        <p:spPr>
          <a:xfrm>
            <a:off x="3582576" y="1490800"/>
            <a:ext cx="5074987" cy="2947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3"/>
          <p:cNvSpPr txBox="1"/>
          <p:nvPr>
            <p:ph type="ctrTitle"/>
          </p:nvPr>
        </p:nvSpPr>
        <p:spPr>
          <a:xfrm>
            <a:off x="2518650" y="0"/>
            <a:ext cx="4106700" cy="639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415" name="Google Shape;415;p53"/>
          <p:cNvSpPr txBox="1"/>
          <p:nvPr/>
        </p:nvSpPr>
        <p:spPr>
          <a:xfrm>
            <a:off x="616175" y="797675"/>
            <a:ext cx="228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Project Timeline</a:t>
            </a:r>
            <a:endParaRPr sz="2200">
              <a:solidFill>
                <a:schemeClr val="dk1"/>
              </a:solidFill>
              <a:latin typeface="Exo 2"/>
              <a:ea typeface="Exo 2"/>
              <a:cs typeface="Exo 2"/>
              <a:sym typeface="Exo 2"/>
            </a:endParaRPr>
          </a:p>
        </p:txBody>
      </p:sp>
      <p:sp>
        <p:nvSpPr>
          <p:cNvPr id="416" name="Google Shape;416;p53"/>
          <p:cNvSpPr txBox="1"/>
          <p:nvPr/>
        </p:nvSpPr>
        <p:spPr>
          <a:xfrm>
            <a:off x="616175" y="1228275"/>
            <a:ext cx="4633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Exo 2"/>
                <a:ea typeface="Exo 2"/>
                <a:cs typeface="Exo 2"/>
                <a:sym typeface="Exo 2"/>
              </a:rPr>
              <a:t>6</a:t>
            </a:r>
            <a:r>
              <a:rPr lang="en" sz="1200">
                <a:solidFill>
                  <a:schemeClr val="dk1"/>
                </a:solidFill>
                <a:latin typeface="Exo 2"/>
                <a:ea typeface="Exo 2"/>
                <a:cs typeface="Exo 2"/>
                <a:sym typeface="Exo 2"/>
              </a:rPr>
              <a:t>th Stage: Deployment and Maintenance</a:t>
            </a:r>
            <a:endParaRPr sz="1200">
              <a:solidFill>
                <a:schemeClr val="dk1"/>
              </a:solidFill>
              <a:latin typeface="Exo 2"/>
              <a:ea typeface="Exo 2"/>
              <a:cs typeface="Exo 2"/>
              <a:sym typeface="Exo 2"/>
            </a:endParaRPr>
          </a:p>
        </p:txBody>
      </p:sp>
      <p:pic>
        <p:nvPicPr>
          <p:cNvPr id="417" name="Google Shape;417;p53"/>
          <p:cNvPicPr preferRelativeResize="0"/>
          <p:nvPr/>
        </p:nvPicPr>
        <p:blipFill>
          <a:blip r:embed="rId3">
            <a:alphaModFix/>
          </a:blip>
          <a:stretch>
            <a:fillRect/>
          </a:stretch>
        </p:blipFill>
        <p:spPr>
          <a:xfrm>
            <a:off x="292225" y="1792425"/>
            <a:ext cx="3182254" cy="1931475"/>
          </a:xfrm>
          <a:prstGeom prst="rect">
            <a:avLst/>
          </a:prstGeom>
          <a:noFill/>
          <a:ln>
            <a:noFill/>
          </a:ln>
        </p:spPr>
      </p:pic>
      <p:pic>
        <p:nvPicPr>
          <p:cNvPr id="418" name="Google Shape;418;p53"/>
          <p:cNvPicPr preferRelativeResize="0"/>
          <p:nvPr/>
        </p:nvPicPr>
        <p:blipFill>
          <a:blip r:embed="rId4">
            <a:alphaModFix/>
          </a:blip>
          <a:stretch>
            <a:fillRect/>
          </a:stretch>
        </p:blipFill>
        <p:spPr>
          <a:xfrm>
            <a:off x="3626879" y="1749975"/>
            <a:ext cx="5364721" cy="22184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Project Management</a:t>
            </a:r>
            <a:endParaRPr/>
          </a:p>
        </p:txBody>
      </p:sp>
      <p:sp>
        <p:nvSpPr>
          <p:cNvPr id="424" name="Google Shape;424;p54"/>
          <p:cNvSpPr txBox="1"/>
          <p:nvPr/>
        </p:nvSpPr>
        <p:spPr>
          <a:xfrm>
            <a:off x="616175" y="1026275"/>
            <a:ext cx="463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Team Communication</a:t>
            </a:r>
            <a:endParaRPr sz="2200">
              <a:solidFill>
                <a:schemeClr val="dk1"/>
              </a:solidFill>
              <a:latin typeface="Exo 2"/>
              <a:ea typeface="Exo 2"/>
              <a:cs typeface="Exo 2"/>
              <a:sym typeface="Exo 2"/>
            </a:endParaRPr>
          </a:p>
        </p:txBody>
      </p:sp>
      <p:pic>
        <p:nvPicPr>
          <p:cNvPr id="425" name="Google Shape;425;p54"/>
          <p:cNvPicPr preferRelativeResize="0"/>
          <p:nvPr/>
        </p:nvPicPr>
        <p:blipFill rotWithShape="1">
          <a:blip r:embed="rId3">
            <a:alphaModFix/>
          </a:blip>
          <a:srcRect b="0" l="6223" r="7457" t="0"/>
          <a:stretch/>
        </p:blipFill>
        <p:spPr>
          <a:xfrm>
            <a:off x="6520044" y="1652600"/>
            <a:ext cx="1593356" cy="1520200"/>
          </a:xfrm>
          <a:prstGeom prst="rect">
            <a:avLst/>
          </a:prstGeom>
          <a:noFill/>
          <a:ln>
            <a:noFill/>
          </a:ln>
        </p:spPr>
      </p:pic>
      <p:sp>
        <p:nvSpPr>
          <p:cNvPr id="426" name="Google Shape;426;p54"/>
          <p:cNvSpPr txBox="1"/>
          <p:nvPr/>
        </p:nvSpPr>
        <p:spPr>
          <a:xfrm>
            <a:off x="5905050" y="3377400"/>
            <a:ext cx="2871000" cy="14238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chemeClr val="dk1"/>
                </a:solidFill>
                <a:latin typeface="Exo 2"/>
                <a:ea typeface="Exo 2"/>
                <a:cs typeface="Exo 2"/>
                <a:sym typeface="Exo 2"/>
              </a:rPr>
              <a:t>GitHub – Version Control System</a:t>
            </a:r>
            <a:endParaRPr b="1" sz="1600">
              <a:solidFill>
                <a:schemeClr val="dk1"/>
              </a:solidFill>
              <a:latin typeface="Exo 2"/>
              <a:ea typeface="Exo 2"/>
              <a:cs typeface="Exo 2"/>
              <a:sym typeface="Exo 2"/>
            </a:endParaRPr>
          </a:p>
          <a:p>
            <a:pPr indent="0" lvl="0" marL="0" rtl="0" algn="ctr">
              <a:lnSpc>
                <a:spcPct val="150000"/>
              </a:lnSpc>
              <a:spcBef>
                <a:spcPts val="0"/>
              </a:spcBef>
              <a:spcAft>
                <a:spcPts val="0"/>
              </a:spcAft>
              <a:buNone/>
            </a:pPr>
            <a:r>
              <a:rPr lang="en" sz="1300">
                <a:solidFill>
                  <a:schemeClr val="dk1"/>
                </a:solidFill>
                <a:latin typeface="Exo 2"/>
                <a:ea typeface="Exo 2"/>
                <a:cs typeface="Exo 2"/>
                <a:sym typeface="Exo 2"/>
              </a:rPr>
              <a:t>Manage source code and Track changes</a:t>
            </a:r>
            <a:endParaRPr sz="1800">
              <a:solidFill>
                <a:srgbClr val="2D3339"/>
              </a:solidFill>
            </a:endParaRPr>
          </a:p>
        </p:txBody>
      </p:sp>
      <p:pic>
        <p:nvPicPr>
          <p:cNvPr id="427" name="Google Shape;427;p54"/>
          <p:cNvPicPr preferRelativeResize="0"/>
          <p:nvPr/>
        </p:nvPicPr>
        <p:blipFill rotWithShape="1">
          <a:blip r:embed="rId4">
            <a:alphaModFix/>
          </a:blip>
          <a:srcRect b="0" l="15695" r="15825" t="0"/>
          <a:stretch/>
        </p:blipFill>
        <p:spPr>
          <a:xfrm>
            <a:off x="776400" y="1652600"/>
            <a:ext cx="1775050" cy="1520200"/>
          </a:xfrm>
          <a:prstGeom prst="rect">
            <a:avLst/>
          </a:prstGeom>
          <a:noFill/>
          <a:ln>
            <a:noFill/>
          </a:ln>
        </p:spPr>
      </p:pic>
      <p:pic>
        <p:nvPicPr>
          <p:cNvPr id="428" name="Google Shape;428;p54"/>
          <p:cNvPicPr preferRelativeResize="0"/>
          <p:nvPr/>
        </p:nvPicPr>
        <p:blipFill rotWithShape="1">
          <a:blip r:embed="rId5">
            <a:alphaModFix/>
          </a:blip>
          <a:srcRect b="30434" l="14346" r="14311" t="0"/>
          <a:stretch/>
        </p:blipFill>
        <p:spPr>
          <a:xfrm>
            <a:off x="3718175" y="1652600"/>
            <a:ext cx="1558947" cy="1520199"/>
          </a:xfrm>
          <a:prstGeom prst="rect">
            <a:avLst/>
          </a:prstGeom>
          <a:noFill/>
          <a:ln>
            <a:noFill/>
          </a:ln>
        </p:spPr>
      </p:pic>
      <p:sp>
        <p:nvSpPr>
          <p:cNvPr id="429" name="Google Shape;429;p54"/>
          <p:cNvSpPr txBox="1"/>
          <p:nvPr/>
        </p:nvSpPr>
        <p:spPr>
          <a:xfrm>
            <a:off x="3072000" y="3377400"/>
            <a:ext cx="3000000" cy="1054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None/>
            </a:pPr>
            <a:r>
              <a:rPr b="1" lang="en" sz="1600">
                <a:solidFill>
                  <a:schemeClr val="dk1"/>
                </a:solidFill>
                <a:latin typeface="Exo 2"/>
                <a:ea typeface="Exo 2"/>
                <a:cs typeface="Exo 2"/>
                <a:sym typeface="Exo 2"/>
              </a:rPr>
              <a:t>Zoom</a:t>
            </a:r>
            <a:endParaRPr sz="1600">
              <a:solidFill>
                <a:schemeClr val="dk1"/>
              </a:solidFill>
              <a:latin typeface="Exo 2"/>
              <a:ea typeface="Exo 2"/>
              <a:cs typeface="Exo 2"/>
              <a:sym typeface="Exo 2"/>
            </a:endParaRPr>
          </a:p>
          <a:p>
            <a:pPr indent="0" lvl="0" marL="0" marR="0" rtl="0" algn="ctr">
              <a:lnSpc>
                <a:spcPct val="150000"/>
              </a:lnSpc>
              <a:spcBef>
                <a:spcPts val="0"/>
              </a:spcBef>
              <a:spcAft>
                <a:spcPts val="0"/>
              </a:spcAft>
              <a:buNone/>
            </a:pPr>
            <a:r>
              <a:rPr lang="en" sz="1300">
                <a:solidFill>
                  <a:schemeClr val="dk1"/>
                </a:solidFill>
                <a:latin typeface="Exo 2"/>
                <a:ea typeface="Exo 2"/>
                <a:cs typeface="Exo 2"/>
                <a:sym typeface="Exo 2"/>
              </a:rPr>
              <a:t>Communication, weekly online meetings</a:t>
            </a:r>
            <a:endParaRPr sz="1800">
              <a:solidFill>
                <a:srgbClr val="2D3339"/>
              </a:solidFill>
            </a:endParaRPr>
          </a:p>
        </p:txBody>
      </p:sp>
      <p:sp>
        <p:nvSpPr>
          <p:cNvPr id="430" name="Google Shape;430;p54"/>
          <p:cNvSpPr txBox="1"/>
          <p:nvPr/>
        </p:nvSpPr>
        <p:spPr>
          <a:xfrm>
            <a:off x="113150" y="3377400"/>
            <a:ext cx="3000000" cy="1054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solidFill>
                  <a:schemeClr val="dk1"/>
                </a:solidFill>
                <a:latin typeface="Exo 2"/>
                <a:ea typeface="Exo 2"/>
                <a:cs typeface="Exo 2"/>
                <a:sym typeface="Exo 2"/>
              </a:rPr>
              <a:t>Google Drive</a:t>
            </a:r>
            <a:r>
              <a:rPr b="1" lang="en" sz="1300">
                <a:solidFill>
                  <a:schemeClr val="dk1"/>
                </a:solidFill>
                <a:latin typeface="Exo 2"/>
                <a:ea typeface="Exo 2"/>
                <a:cs typeface="Exo 2"/>
                <a:sym typeface="Exo 2"/>
              </a:rPr>
              <a:t> </a:t>
            </a:r>
            <a:endParaRPr b="1" sz="1300">
              <a:solidFill>
                <a:schemeClr val="dk1"/>
              </a:solidFill>
              <a:latin typeface="Exo 2"/>
              <a:ea typeface="Exo 2"/>
              <a:cs typeface="Exo 2"/>
              <a:sym typeface="Exo 2"/>
            </a:endParaRPr>
          </a:p>
          <a:p>
            <a:pPr indent="0" lvl="0" marL="0" rtl="0" algn="ctr">
              <a:lnSpc>
                <a:spcPct val="150000"/>
              </a:lnSpc>
              <a:spcBef>
                <a:spcPts val="0"/>
              </a:spcBef>
              <a:spcAft>
                <a:spcPts val="0"/>
              </a:spcAft>
              <a:buNone/>
            </a:pPr>
            <a:r>
              <a:rPr lang="en" sz="1300">
                <a:solidFill>
                  <a:schemeClr val="dk1"/>
                </a:solidFill>
                <a:latin typeface="Exo 2"/>
                <a:ea typeface="Exo 2"/>
                <a:cs typeface="Exo 2"/>
                <a:sym typeface="Exo 2"/>
              </a:rPr>
              <a:t>Storing of documentations/deliverables</a:t>
            </a:r>
            <a:endParaRPr sz="1300">
              <a:solidFill>
                <a:schemeClr val="dk1"/>
              </a:solidFill>
              <a:latin typeface="Exo 2"/>
              <a:ea typeface="Exo 2"/>
              <a:cs typeface="Exo 2"/>
              <a:sym typeface="Exo 2"/>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3385875" y="2098650"/>
            <a:ext cx="2372400" cy="94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TABLE OF CONTENTS</a:t>
            </a:r>
            <a:endParaRPr/>
          </a:p>
        </p:txBody>
      </p:sp>
      <p:sp>
        <p:nvSpPr>
          <p:cNvPr id="163" name="Google Shape;163;p28"/>
          <p:cNvSpPr txBox="1"/>
          <p:nvPr>
            <p:ph idx="2" type="ctrTitle"/>
          </p:nvPr>
        </p:nvSpPr>
        <p:spPr>
          <a:xfrm>
            <a:off x="471671" y="468253"/>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Product Introduction</a:t>
            </a:r>
            <a:endParaRPr/>
          </a:p>
        </p:txBody>
      </p:sp>
      <p:sp>
        <p:nvSpPr>
          <p:cNvPr id="164" name="Google Shape;164;p28"/>
          <p:cNvSpPr txBox="1"/>
          <p:nvPr>
            <p:ph idx="9" type="ctrTitle"/>
          </p:nvPr>
        </p:nvSpPr>
        <p:spPr>
          <a:xfrm>
            <a:off x="471671" y="1591992"/>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Design for maintainability</a:t>
            </a:r>
            <a:endParaRPr/>
          </a:p>
        </p:txBody>
      </p:sp>
      <p:sp>
        <p:nvSpPr>
          <p:cNvPr id="165" name="Google Shape;165;p28"/>
          <p:cNvSpPr txBox="1"/>
          <p:nvPr>
            <p:ph idx="3" type="title"/>
          </p:nvPr>
        </p:nvSpPr>
        <p:spPr>
          <a:xfrm>
            <a:off x="2118448" y="54444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01</a:t>
            </a:r>
            <a:endParaRPr/>
          </a:p>
        </p:txBody>
      </p:sp>
      <p:sp>
        <p:nvSpPr>
          <p:cNvPr id="166" name="Google Shape;166;p28"/>
          <p:cNvSpPr txBox="1"/>
          <p:nvPr>
            <p:ph idx="5" type="title"/>
          </p:nvPr>
        </p:nvSpPr>
        <p:spPr>
          <a:xfrm>
            <a:off x="2105406" y="248716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sp>
        <p:nvSpPr>
          <p:cNvPr id="167" name="Google Shape;167;p28"/>
          <p:cNvSpPr txBox="1"/>
          <p:nvPr>
            <p:ph idx="4" type="title"/>
          </p:nvPr>
        </p:nvSpPr>
        <p:spPr>
          <a:xfrm>
            <a:off x="2105406" y="1515808"/>
            <a:ext cx="11076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02</a:t>
            </a:r>
            <a:endParaRPr/>
          </a:p>
        </p:txBody>
      </p:sp>
      <p:cxnSp>
        <p:nvCxnSpPr>
          <p:cNvPr id="168" name="Google Shape;168;p28"/>
          <p:cNvCxnSpPr/>
          <p:nvPr/>
        </p:nvCxnSpPr>
        <p:spPr>
          <a:xfrm>
            <a:off x="3297225" y="0"/>
            <a:ext cx="0" cy="2393700"/>
          </a:xfrm>
          <a:prstGeom prst="straightConnector1">
            <a:avLst/>
          </a:prstGeom>
          <a:noFill/>
          <a:ln cap="flat" cmpd="sng" w="9525">
            <a:solidFill>
              <a:schemeClr val="dk2"/>
            </a:solidFill>
            <a:prstDash val="solid"/>
            <a:round/>
            <a:headEnd len="sm" w="sm" type="none"/>
            <a:tailEnd len="sm" w="sm" type="none"/>
          </a:ln>
        </p:spPr>
      </p:cxnSp>
      <p:cxnSp>
        <p:nvCxnSpPr>
          <p:cNvPr id="169" name="Google Shape;169;p28"/>
          <p:cNvCxnSpPr/>
          <p:nvPr/>
        </p:nvCxnSpPr>
        <p:spPr>
          <a:xfrm>
            <a:off x="5861950" y="3131400"/>
            <a:ext cx="0" cy="2030100"/>
          </a:xfrm>
          <a:prstGeom prst="straightConnector1">
            <a:avLst/>
          </a:prstGeom>
          <a:noFill/>
          <a:ln cap="flat" cmpd="sng" w="9525">
            <a:solidFill>
              <a:schemeClr val="dk2"/>
            </a:solidFill>
            <a:prstDash val="solid"/>
            <a:round/>
            <a:headEnd len="sm" w="sm" type="none"/>
            <a:tailEnd len="sm" w="sm" type="none"/>
          </a:ln>
        </p:spPr>
      </p:cxnSp>
      <p:sp>
        <p:nvSpPr>
          <p:cNvPr id="170" name="Google Shape;170;p28"/>
          <p:cNvSpPr txBox="1"/>
          <p:nvPr>
            <p:ph idx="6" type="title"/>
          </p:nvPr>
        </p:nvSpPr>
        <p:spPr>
          <a:xfrm>
            <a:off x="5922008" y="2092638"/>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04</a:t>
            </a:r>
            <a:endParaRPr/>
          </a:p>
        </p:txBody>
      </p:sp>
      <p:sp>
        <p:nvSpPr>
          <p:cNvPr id="171" name="Google Shape;171;p28"/>
          <p:cNvSpPr txBox="1"/>
          <p:nvPr>
            <p:ph idx="7" type="title"/>
          </p:nvPr>
        </p:nvSpPr>
        <p:spPr>
          <a:xfrm>
            <a:off x="5922008" y="3112336"/>
            <a:ext cx="10722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05</a:t>
            </a:r>
            <a:endParaRPr/>
          </a:p>
        </p:txBody>
      </p:sp>
      <p:sp>
        <p:nvSpPr>
          <p:cNvPr id="172" name="Google Shape;172;p28"/>
          <p:cNvSpPr txBox="1"/>
          <p:nvPr>
            <p:ph idx="14" type="ctrTitle"/>
          </p:nvPr>
        </p:nvSpPr>
        <p:spPr>
          <a:xfrm>
            <a:off x="482146" y="2487161"/>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Software Quality Assurance</a:t>
            </a:r>
            <a:endParaRPr/>
          </a:p>
        </p:txBody>
      </p:sp>
      <p:sp>
        <p:nvSpPr>
          <p:cNvPr id="173" name="Google Shape;173;p28"/>
          <p:cNvSpPr txBox="1"/>
          <p:nvPr>
            <p:ph idx="16" type="ctrTitle"/>
          </p:nvPr>
        </p:nvSpPr>
        <p:spPr>
          <a:xfrm>
            <a:off x="6811558" y="2003780"/>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Project Management</a:t>
            </a:r>
            <a:endParaRPr/>
          </a:p>
        </p:txBody>
      </p:sp>
      <p:sp>
        <p:nvSpPr>
          <p:cNvPr id="174" name="Google Shape;174;p28"/>
          <p:cNvSpPr txBox="1"/>
          <p:nvPr>
            <p:ph idx="18" type="ctrTitle"/>
          </p:nvPr>
        </p:nvSpPr>
        <p:spPr>
          <a:xfrm>
            <a:off x="6811558" y="3256295"/>
            <a:ext cx="19743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Risk Management</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5"/>
          <p:cNvSpPr txBox="1"/>
          <p:nvPr>
            <p:ph idx="2" type="title"/>
          </p:nvPr>
        </p:nvSpPr>
        <p:spPr>
          <a:xfrm flipH="1">
            <a:off x="2260329" y="188198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05</a:t>
            </a:r>
            <a:endParaRPr/>
          </a:p>
        </p:txBody>
      </p:sp>
      <p:cxnSp>
        <p:nvCxnSpPr>
          <p:cNvPr id="436" name="Google Shape;436;p55"/>
          <p:cNvCxnSpPr/>
          <p:nvPr/>
        </p:nvCxnSpPr>
        <p:spPr>
          <a:xfrm>
            <a:off x="2162075" y="-35700"/>
            <a:ext cx="0" cy="2382600"/>
          </a:xfrm>
          <a:prstGeom prst="straightConnector1">
            <a:avLst/>
          </a:prstGeom>
          <a:noFill/>
          <a:ln cap="flat" cmpd="sng" w="9525">
            <a:solidFill>
              <a:schemeClr val="dk1"/>
            </a:solidFill>
            <a:prstDash val="solid"/>
            <a:round/>
            <a:headEnd len="sm" w="sm" type="none"/>
            <a:tailEnd len="sm" w="sm" type="none"/>
          </a:ln>
        </p:spPr>
      </p:cxnSp>
      <p:sp>
        <p:nvSpPr>
          <p:cNvPr id="437" name="Google Shape;437;p55"/>
          <p:cNvSpPr txBox="1"/>
          <p:nvPr>
            <p:ph idx="4294967295" type="ctrTitle"/>
          </p:nvPr>
        </p:nvSpPr>
        <p:spPr>
          <a:xfrm>
            <a:off x="2340406" y="3332500"/>
            <a:ext cx="68265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a:t>Risk Management</a:t>
            </a:r>
            <a:endParaRPr/>
          </a:p>
          <a:p>
            <a:pPr indent="0" lvl="0" marL="0" rtl="0" algn="l">
              <a:lnSpc>
                <a:spcPct val="100000"/>
              </a:lnSpc>
              <a:spcBef>
                <a:spcPts val="0"/>
              </a:spcBef>
              <a:spcAft>
                <a:spcPts val="0"/>
              </a:spcAft>
              <a:buSzPts val="14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Risk Management</a:t>
            </a:r>
            <a:endParaRPr/>
          </a:p>
        </p:txBody>
      </p:sp>
      <p:sp>
        <p:nvSpPr>
          <p:cNvPr id="443" name="Google Shape;443;p56"/>
          <p:cNvSpPr txBox="1"/>
          <p:nvPr/>
        </p:nvSpPr>
        <p:spPr>
          <a:xfrm>
            <a:off x="616175" y="1133775"/>
            <a:ext cx="463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Risk Identification</a:t>
            </a:r>
            <a:endParaRPr sz="2200">
              <a:solidFill>
                <a:schemeClr val="dk1"/>
              </a:solidFill>
              <a:latin typeface="Exo 2"/>
              <a:ea typeface="Exo 2"/>
              <a:cs typeface="Exo 2"/>
              <a:sym typeface="Exo 2"/>
            </a:endParaRPr>
          </a:p>
        </p:txBody>
      </p:sp>
      <p:sp>
        <p:nvSpPr>
          <p:cNvPr id="444" name="Google Shape;444;p56"/>
          <p:cNvSpPr txBox="1"/>
          <p:nvPr/>
        </p:nvSpPr>
        <p:spPr>
          <a:xfrm>
            <a:off x="523725" y="1656975"/>
            <a:ext cx="6181200" cy="7851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chemeClr val="dk1"/>
              </a:buClr>
              <a:buSzPts val="1200"/>
              <a:buFont typeface="Roboto Condensed Light"/>
              <a:buChar char="●"/>
            </a:pPr>
            <a:r>
              <a:rPr lang="en" sz="1300">
                <a:solidFill>
                  <a:schemeClr val="dk1"/>
                </a:solidFill>
                <a:latin typeface="Roboto Condensed Light"/>
                <a:ea typeface="Roboto Condensed Light"/>
                <a:cs typeface="Roboto Condensed Light"/>
                <a:sym typeface="Roboto Condensed Light"/>
              </a:rPr>
              <a:t>Evaluating environmental factors, organizational culture, and project management plan</a:t>
            </a:r>
            <a:endParaRPr sz="1300">
              <a:solidFill>
                <a:schemeClr val="dk1"/>
              </a:solidFill>
              <a:latin typeface="Roboto Condensed Light"/>
              <a:ea typeface="Roboto Condensed Light"/>
              <a:cs typeface="Roboto Condensed Light"/>
              <a:sym typeface="Roboto Condensed Light"/>
            </a:endParaRPr>
          </a:p>
          <a:p>
            <a:pPr indent="0" lvl="0" marL="0" marR="0" rtl="0" algn="l">
              <a:lnSpc>
                <a:spcPct val="100000"/>
              </a:lnSpc>
              <a:spcBef>
                <a:spcPts val="0"/>
              </a:spcBef>
              <a:spcAft>
                <a:spcPts val="0"/>
              </a:spcAft>
              <a:buNone/>
            </a:pPr>
            <a:r>
              <a:t/>
            </a:r>
            <a:endParaRPr sz="1300">
              <a:solidFill>
                <a:schemeClr val="dk1"/>
              </a:solidFill>
              <a:latin typeface="Roboto Condensed Light"/>
              <a:ea typeface="Roboto Condensed Light"/>
              <a:cs typeface="Roboto Condensed Light"/>
              <a:sym typeface="Roboto Condensed Light"/>
            </a:endParaRPr>
          </a:p>
          <a:p>
            <a:pPr indent="-304800" lvl="0" marL="457200" marR="0" rtl="0" algn="l">
              <a:lnSpc>
                <a:spcPct val="100000"/>
              </a:lnSpc>
              <a:spcBef>
                <a:spcPts val="0"/>
              </a:spcBef>
              <a:spcAft>
                <a:spcPts val="0"/>
              </a:spcAft>
              <a:buClr>
                <a:schemeClr val="dk1"/>
              </a:buClr>
              <a:buSzPts val="1200"/>
              <a:buFont typeface="Roboto Condensed Light"/>
              <a:buChar char="●"/>
            </a:pPr>
            <a:r>
              <a:rPr lang="en" sz="1300">
                <a:solidFill>
                  <a:schemeClr val="dk1"/>
                </a:solidFill>
                <a:latin typeface="Roboto Condensed Light"/>
                <a:ea typeface="Roboto Condensed Light"/>
                <a:cs typeface="Roboto Condensed Light"/>
                <a:sym typeface="Roboto Condensed Light"/>
              </a:rPr>
              <a:t>Risk management log generated to outline all risks and update as needed</a:t>
            </a:r>
            <a:endParaRPr sz="2000">
              <a:solidFill>
                <a:srgbClr val="2D3339"/>
              </a:solidFill>
            </a:endParaRPr>
          </a:p>
        </p:txBody>
      </p:sp>
      <p:graphicFrame>
        <p:nvGraphicFramePr>
          <p:cNvPr id="445" name="Google Shape;445;p56"/>
          <p:cNvGraphicFramePr/>
          <p:nvPr/>
        </p:nvGraphicFramePr>
        <p:xfrm>
          <a:off x="616175" y="2749888"/>
          <a:ext cx="3000000" cy="3000000"/>
        </p:xfrm>
        <a:graphic>
          <a:graphicData uri="http://schemas.openxmlformats.org/drawingml/2006/table">
            <a:tbl>
              <a:tblPr>
                <a:noFill/>
                <a:tableStyleId>{B311120C-7FA0-4258-B345-E069D900A0DC}</a:tableStyleId>
              </a:tblPr>
              <a:tblGrid>
                <a:gridCol w="1148950"/>
                <a:gridCol w="1148950"/>
                <a:gridCol w="1148950"/>
                <a:gridCol w="1148950"/>
                <a:gridCol w="1148950"/>
                <a:gridCol w="1148950"/>
                <a:gridCol w="1148950"/>
              </a:tblGrid>
              <a:tr h="363675">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Brief Description</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Impact Description</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Impact Level</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Probability Level</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Priority Level</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Mitigation Notes</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Owner</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22925">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Brief</a:t>
                      </a:r>
                      <a:r>
                        <a:rPr lang="en" sz="1100">
                          <a:solidFill>
                            <a:schemeClr val="dk1"/>
                          </a:solidFill>
                          <a:latin typeface="Roboto Condensed Light"/>
                          <a:ea typeface="Roboto Condensed Light"/>
                          <a:cs typeface="Roboto Condensed Light"/>
                          <a:sym typeface="Roboto Condensed Light"/>
                        </a:rPr>
                        <a:t> summary of risk</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What happens if the risk is not mitigated or eliminated</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Rate 1-low to 5-high</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Rate 1-low to 5-high</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Impact X probability (Address highest first)</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What can be done to reduce or </a:t>
                      </a:r>
                      <a:r>
                        <a:rPr lang="en" sz="1100">
                          <a:solidFill>
                            <a:schemeClr val="dk1"/>
                          </a:solidFill>
                          <a:latin typeface="Roboto Condensed Light"/>
                          <a:ea typeface="Roboto Condensed Light"/>
                          <a:cs typeface="Roboto Condensed Light"/>
                          <a:sym typeface="Roboto Condensed Light"/>
                        </a:rPr>
                        <a:t>eliminate</a:t>
                      </a:r>
                      <a:r>
                        <a:rPr lang="en" sz="1100">
                          <a:solidFill>
                            <a:schemeClr val="dk1"/>
                          </a:solidFill>
                          <a:latin typeface="Roboto Condensed Light"/>
                          <a:ea typeface="Roboto Condensed Light"/>
                          <a:cs typeface="Roboto Condensed Light"/>
                          <a:sym typeface="Roboto Condensed Light"/>
                        </a:rPr>
                        <a:t> the </a:t>
                      </a:r>
                      <a:r>
                        <a:rPr lang="en" sz="1100">
                          <a:solidFill>
                            <a:schemeClr val="dk1"/>
                          </a:solidFill>
                          <a:latin typeface="Roboto Condensed Light"/>
                          <a:ea typeface="Roboto Condensed Light"/>
                          <a:cs typeface="Roboto Condensed Light"/>
                          <a:sym typeface="Roboto Condensed Light"/>
                        </a:rPr>
                        <a:t>probability</a:t>
                      </a:r>
                      <a:r>
                        <a:rPr lang="en" sz="1100">
                          <a:solidFill>
                            <a:schemeClr val="dk1"/>
                          </a:solidFill>
                          <a:latin typeface="Roboto Condensed Light"/>
                          <a:ea typeface="Roboto Condensed Light"/>
                          <a:cs typeface="Roboto Condensed Light"/>
                          <a:sym typeface="Roboto Condensed Light"/>
                        </a:rPr>
                        <a:t> or impact</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Roboto Condensed Light"/>
                          <a:ea typeface="Roboto Condensed Light"/>
                          <a:cs typeface="Roboto Condensed Light"/>
                          <a:sym typeface="Roboto Condensed Light"/>
                        </a:rPr>
                        <a:t>Who is responsible?</a:t>
                      </a:r>
                      <a:endParaRPr sz="11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ctrTitle"/>
          </p:nvPr>
        </p:nvSpPr>
        <p:spPr>
          <a:xfrm>
            <a:off x="1964851" y="3528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Risk Management</a:t>
            </a:r>
            <a:endParaRPr/>
          </a:p>
        </p:txBody>
      </p:sp>
      <p:sp>
        <p:nvSpPr>
          <p:cNvPr id="451" name="Google Shape;451;p57"/>
          <p:cNvSpPr txBox="1"/>
          <p:nvPr/>
        </p:nvSpPr>
        <p:spPr>
          <a:xfrm>
            <a:off x="555300" y="1377000"/>
            <a:ext cx="4633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chemeClr val="dk1"/>
                </a:solidFill>
                <a:latin typeface="Exo 2"/>
                <a:ea typeface="Exo 2"/>
                <a:cs typeface="Exo 2"/>
                <a:sym typeface="Exo 2"/>
              </a:rPr>
              <a:t>Risk Analysis</a:t>
            </a:r>
            <a:endParaRPr sz="2300">
              <a:solidFill>
                <a:schemeClr val="dk1"/>
              </a:solidFill>
              <a:latin typeface="Exo 2"/>
              <a:ea typeface="Exo 2"/>
              <a:cs typeface="Exo 2"/>
              <a:sym typeface="Exo 2"/>
            </a:endParaRPr>
          </a:p>
        </p:txBody>
      </p:sp>
      <p:sp>
        <p:nvSpPr>
          <p:cNvPr id="452" name="Google Shape;452;p57"/>
          <p:cNvSpPr txBox="1"/>
          <p:nvPr/>
        </p:nvSpPr>
        <p:spPr>
          <a:xfrm>
            <a:off x="431875" y="1993750"/>
            <a:ext cx="6181200" cy="14931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Determine which risks to pursue and respond to</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50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Assessed based on probability and impact of occurrence</a:t>
            </a:r>
            <a:endParaRPr sz="1600">
              <a:solidFill>
                <a:schemeClr val="dk1"/>
              </a:solidFill>
              <a:latin typeface="Roboto Condensed Light"/>
              <a:ea typeface="Roboto Condensed Light"/>
              <a:cs typeface="Roboto Condensed Light"/>
              <a:sym typeface="Roboto Condensed Light"/>
            </a:endParaRPr>
          </a:p>
          <a:p>
            <a:pPr indent="-330200" lvl="0" marL="457200" rtl="0" algn="l">
              <a:lnSpc>
                <a:spcPct val="150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Risks in </a:t>
            </a:r>
            <a:r>
              <a:rPr b="1" lang="en" sz="1600">
                <a:solidFill>
                  <a:schemeClr val="dk1"/>
                </a:solidFill>
                <a:latin typeface="Roboto Condensed"/>
                <a:ea typeface="Roboto Condensed"/>
                <a:cs typeface="Roboto Condensed"/>
                <a:sym typeface="Roboto Condensed"/>
              </a:rPr>
              <a:t>red</a:t>
            </a:r>
            <a:r>
              <a:rPr lang="en" sz="1600">
                <a:solidFill>
                  <a:schemeClr val="dk1"/>
                </a:solidFill>
                <a:latin typeface="Roboto Condensed Light"/>
                <a:ea typeface="Roboto Condensed Light"/>
                <a:cs typeface="Roboto Condensed Light"/>
                <a:sym typeface="Roboto Condensed Light"/>
              </a:rPr>
              <a:t> and </a:t>
            </a:r>
            <a:r>
              <a:rPr b="1" lang="en" sz="1600">
                <a:solidFill>
                  <a:schemeClr val="dk1"/>
                </a:solidFill>
                <a:latin typeface="Roboto Condensed"/>
                <a:ea typeface="Roboto Condensed"/>
                <a:cs typeface="Roboto Condensed"/>
                <a:sym typeface="Roboto Condensed"/>
              </a:rPr>
              <a:t>yellow</a:t>
            </a:r>
            <a:r>
              <a:rPr lang="en" sz="1600">
                <a:solidFill>
                  <a:schemeClr val="dk1"/>
                </a:solidFill>
                <a:latin typeface="Roboto Condensed Light"/>
                <a:ea typeface="Roboto Condensed Light"/>
                <a:cs typeface="Roboto Condensed Light"/>
                <a:sym typeface="Roboto Condensed Light"/>
              </a:rPr>
              <a:t> zones will have risk response planning</a:t>
            </a:r>
            <a:endParaRPr sz="2100">
              <a:solidFill>
                <a:srgbClr val="2D3339"/>
              </a:solidFill>
            </a:endParaRPr>
          </a:p>
          <a:p>
            <a:pPr indent="0" lvl="0" marL="0" marR="0" rtl="0" algn="l">
              <a:lnSpc>
                <a:spcPct val="100000"/>
              </a:lnSpc>
              <a:spcBef>
                <a:spcPts val="0"/>
              </a:spcBef>
              <a:spcAft>
                <a:spcPts val="0"/>
              </a:spcAft>
              <a:buNone/>
            </a:pPr>
            <a:r>
              <a:t/>
            </a:r>
            <a:endParaRPr sz="1300">
              <a:solidFill>
                <a:schemeClr val="dk1"/>
              </a:solidFill>
              <a:latin typeface="Roboto Condensed Light"/>
              <a:ea typeface="Roboto Condensed Light"/>
              <a:cs typeface="Roboto Condensed Light"/>
              <a:sym typeface="Roboto Condensed Light"/>
            </a:endParaRPr>
          </a:p>
        </p:txBody>
      </p:sp>
      <p:pic>
        <p:nvPicPr>
          <p:cNvPr id="453" name="Google Shape;453;p57"/>
          <p:cNvPicPr preferRelativeResize="0"/>
          <p:nvPr/>
        </p:nvPicPr>
        <p:blipFill>
          <a:blip r:embed="rId3">
            <a:alphaModFix/>
          </a:blip>
          <a:stretch>
            <a:fillRect/>
          </a:stretch>
        </p:blipFill>
        <p:spPr>
          <a:xfrm>
            <a:off x="6542447" y="1844763"/>
            <a:ext cx="1539503" cy="145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ctrTitle"/>
          </p:nvPr>
        </p:nvSpPr>
        <p:spPr>
          <a:xfrm>
            <a:off x="1964851" y="12425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Risk Management</a:t>
            </a:r>
            <a:endParaRPr/>
          </a:p>
        </p:txBody>
      </p:sp>
      <p:sp>
        <p:nvSpPr>
          <p:cNvPr id="459" name="Google Shape;459;p58"/>
          <p:cNvSpPr txBox="1"/>
          <p:nvPr/>
        </p:nvSpPr>
        <p:spPr>
          <a:xfrm>
            <a:off x="769250" y="611900"/>
            <a:ext cx="4633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Risk Response Planning</a:t>
            </a:r>
            <a:endParaRPr sz="2200">
              <a:solidFill>
                <a:schemeClr val="dk1"/>
              </a:solidFill>
              <a:latin typeface="Exo 2"/>
              <a:ea typeface="Exo 2"/>
              <a:cs typeface="Exo 2"/>
              <a:sym typeface="Exo 2"/>
            </a:endParaRPr>
          </a:p>
        </p:txBody>
      </p:sp>
      <p:graphicFrame>
        <p:nvGraphicFramePr>
          <p:cNvPr id="460" name="Google Shape;460;p58"/>
          <p:cNvGraphicFramePr/>
          <p:nvPr/>
        </p:nvGraphicFramePr>
        <p:xfrm>
          <a:off x="845350" y="1287500"/>
          <a:ext cx="3000000" cy="3000000"/>
        </p:xfrm>
        <a:graphic>
          <a:graphicData uri="http://schemas.openxmlformats.org/drawingml/2006/table">
            <a:tbl>
              <a:tblPr>
                <a:noFill/>
                <a:tableStyleId>{B311120C-7FA0-4258-B345-E069D900A0DC}</a:tableStyleId>
              </a:tblPr>
              <a:tblGrid>
                <a:gridCol w="3619500"/>
                <a:gridCol w="3619500"/>
              </a:tblGrid>
              <a:tr h="318725">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Approach</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Roboto Condensed"/>
                          <a:ea typeface="Roboto Condensed"/>
                          <a:cs typeface="Roboto Condensed"/>
                          <a:sym typeface="Roboto Condensed"/>
                        </a:rPr>
                        <a:t>Description </a:t>
                      </a:r>
                      <a:endParaRPr b="1">
                        <a:solidFill>
                          <a:schemeClr val="dk1"/>
                        </a:solidFill>
                        <a:latin typeface="Roboto Condensed"/>
                        <a:ea typeface="Roboto Condensed"/>
                        <a:cs typeface="Roboto Condensed"/>
                        <a:sym typeface="Roboto Condense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375">
                <a:tc>
                  <a:txBody>
                    <a:bodyPr/>
                    <a:lstStyle/>
                    <a:p>
                      <a:pPr indent="0" lvl="0" marL="0" rtl="0" algn="l">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Avoid</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Eliminate threat  by eliminating the cause</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375">
                <a:tc>
                  <a:txBody>
                    <a:bodyPr/>
                    <a:lstStyle/>
                    <a:p>
                      <a:pPr indent="0" lvl="0" marL="0" rtl="0" algn="l">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Mitigate</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Identify ways to reduce probability or impact of risk</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375">
                <a:tc>
                  <a:txBody>
                    <a:bodyPr/>
                    <a:lstStyle/>
                    <a:p>
                      <a:pPr indent="0" lvl="0" marL="0" rtl="0" algn="l">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Accept</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Nothing will be done</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3375">
                <a:tc>
                  <a:txBody>
                    <a:bodyPr/>
                    <a:lstStyle/>
                    <a:p>
                      <a:pPr indent="0" lvl="0" marL="0" rtl="0" algn="l">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Transfer</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Make another party responsible for the risks</a:t>
                      </a:r>
                      <a:endParaRPr sz="1200">
                        <a:solidFill>
                          <a:schemeClr val="dk1"/>
                        </a:solidFill>
                        <a:latin typeface="Roboto Condensed Light"/>
                        <a:ea typeface="Roboto Condensed Light"/>
                        <a:cs typeface="Roboto Condensed Light"/>
                        <a:sym typeface="Roboto Condensed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61" name="Google Shape;461;p58"/>
          <p:cNvSpPr txBox="1"/>
          <p:nvPr/>
        </p:nvSpPr>
        <p:spPr>
          <a:xfrm>
            <a:off x="769250" y="3686150"/>
            <a:ext cx="6716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Exo 2"/>
                <a:ea typeface="Exo 2"/>
                <a:cs typeface="Exo 2"/>
                <a:sym typeface="Exo 2"/>
              </a:rPr>
              <a:t>Risk Monitoring, Controlling and Reporting</a:t>
            </a:r>
            <a:endParaRPr/>
          </a:p>
        </p:txBody>
      </p:sp>
      <p:sp>
        <p:nvSpPr>
          <p:cNvPr id="462" name="Google Shape;462;p58"/>
          <p:cNvSpPr txBox="1"/>
          <p:nvPr/>
        </p:nvSpPr>
        <p:spPr>
          <a:xfrm>
            <a:off x="692950" y="4095325"/>
            <a:ext cx="7239000" cy="8004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50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Level of risk tracked and reported throughout the project lifecycle</a:t>
            </a:r>
            <a:endParaRPr sz="1600">
              <a:solidFill>
                <a:schemeClr val="dk1"/>
              </a:solidFill>
              <a:latin typeface="Roboto Condensed Light"/>
              <a:ea typeface="Roboto Condensed Light"/>
              <a:cs typeface="Roboto Condensed Light"/>
              <a:sym typeface="Roboto Condensed Light"/>
            </a:endParaRPr>
          </a:p>
          <a:p>
            <a:pPr indent="-330200" lvl="0" marL="457200" marR="0" rtl="0" algn="l">
              <a:lnSpc>
                <a:spcPct val="150000"/>
              </a:lnSpc>
              <a:spcBef>
                <a:spcPts val="0"/>
              </a:spcBef>
              <a:spcAft>
                <a:spcPts val="0"/>
              </a:spcAft>
              <a:buClr>
                <a:schemeClr val="dk1"/>
              </a:buClr>
              <a:buSzPts val="1600"/>
              <a:buFont typeface="Roboto Condensed Light"/>
              <a:buChar char="●"/>
            </a:pPr>
            <a:r>
              <a:rPr lang="en" sz="1600">
                <a:solidFill>
                  <a:schemeClr val="dk1"/>
                </a:solidFill>
                <a:latin typeface="Roboto Condensed Light"/>
                <a:ea typeface="Roboto Condensed Light"/>
                <a:cs typeface="Roboto Condensed Light"/>
                <a:sym typeface="Roboto Condensed Light"/>
              </a:rPr>
              <a:t>All project change requests  will be analyzed for possible impact to project risks</a:t>
            </a:r>
            <a:endParaRPr sz="1800">
              <a:solidFill>
                <a:srgbClr val="2D3339"/>
              </a:solidFill>
            </a:endParaRPr>
          </a:p>
        </p:txBody>
      </p:sp>
      <p:sp>
        <p:nvSpPr>
          <p:cNvPr id="463" name="Google Shape;463;p58"/>
          <p:cNvSpPr txBox="1"/>
          <p:nvPr/>
        </p:nvSpPr>
        <p:spPr>
          <a:xfrm>
            <a:off x="401800" y="994400"/>
            <a:ext cx="6132600" cy="369300"/>
          </a:xfrm>
          <a:prstGeom prst="rect">
            <a:avLst/>
          </a:prstGeom>
          <a:noFill/>
          <a:ln>
            <a:noFill/>
          </a:ln>
        </p:spPr>
        <p:txBody>
          <a:bodyPr anchorCtr="0" anchor="t" bIns="91425" lIns="91425" spcFirstLastPara="1" rIns="91425" wrap="square" tIns="91425">
            <a:spAutoFit/>
          </a:bodyPr>
          <a:lstStyle/>
          <a:p>
            <a:pPr indent="0" lvl="0" marL="365760" rtl="0" algn="just">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For each major risk, one of the following approaches will be selected to address it:</a:t>
            </a:r>
            <a:endParaRPr sz="1200">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ctrTitle"/>
          </p:nvPr>
        </p:nvSpPr>
        <p:spPr>
          <a:xfrm>
            <a:off x="1964851" y="1979600"/>
            <a:ext cx="5214300" cy="9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500"/>
              <a:t>Thank you!</a:t>
            </a:r>
            <a:r>
              <a:rPr lang="en" sz="2800"/>
              <a:t> </a:t>
            </a:r>
            <a:endParaRPr sz="2800"/>
          </a:p>
          <a:p>
            <a:pPr indent="0" lvl="0" marL="0" rtl="0" algn="ctr">
              <a:lnSpc>
                <a:spcPct val="115000"/>
              </a:lnSpc>
              <a:spcBef>
                <a:spcPts val="0"/>
              </a:spcBef>
              <a:spcAft>
                <a:spcPts val="0"/>
              </a:spcAft>
              <a:buNone/>
            </a:pPr>
            <a:r>
              <a:t/>
            </a:r>
            <a:endParaRPr sz="2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idx="2" type="title"/>
          </p:nvPr>
        </p:nvSpPr>
        <p:spPr>
          <a:xfrm flipH="1">
            <a:off x="1147579" y="2323850"/>
            <a:ext cx="2979300" cy="754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600"/>
              <a:buNone/>
            </a:pPr>
            <a:r>
              <a:rPr lang="en"/>
              <a:t>01</a:t>
            </a:r>
            <a:endParaRPr/>
          </a:p>
        </p:txBody>
      </p:sp>
      <p:cxnSp>
        <p:nvCxnSpPr>
          <p:cNvPr id="180" name="Google Shape;180;p29"/>
          <p:cNvCxnSpPr/>
          <p:nvPr/>
        </p:nvCxnSpPr>
        <p:spPr>
          <a:xfrm>
            <a:off x="0" y="4028275"/>
            <a:ext cx="1561500" cy="0"/>
          </a:xfrm>
          <a:prstGeom prst="straightConnector1">
            <a:avLst/>
          </a:prstGeom>
          <a:noFill/>
          <a:ln cap="flat" cmpd="sng" w="9525">
            <a:solidFill>
              <a:schemeClr val="dk1"/>
            </a:solidFill>
            <a:prstDash val="solid"/>
            <a:round/>
            <a:headEnd len="sm" w="sm" type="none"/>
            <a:tailEnd len="sm" w="sm" type="none"/>
          </a:ln>
        </p:spPr>
      </p:cxnSp>
      <p:sp>
        <p:nvSpPr>
          <p:cNvPr id="181" name="Google Shape;181;p29"/>
          <p:cNvSpPr txBox="1"/>
          <p:nvPr/>
        </p:nvSpPr>
        <p:spPr>
          <a:xfrm>
            <a:off x="1147575" y="3289375"/>
            <a:ext cx="5418900" cy="73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600">
                <a:solidFill>
                  <a:schemeClr val="dk1"/>
                </a:solidFill>
                <a:latin typeface="Exo 2"/>
                <a:ea typeface="Exo 2"/>
                <a:cs typeface="Exo 2"/>
                <a:sym typeface="Exo 2"/>
              </a:rPr>
              <a:t>Product Introduction</a:t>
            </a:r>
            <a:endParaRPr b="1" sz="3600">
              <a:solidFill>
                <a:schemeClr val="dk1"/>
              </a:solidFill>
              <a:latin typeface="Exo 2"/>
              <a:ea typeface="Exo 2"/>
              <a:cs typeface="Exo 2"/>
              <a:sym typeface="Ex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ctrTitle"/>
          </p:nvPr>
        </p:nvSpPr>
        <p:spPr>
          <a:xfrm>
            <a:off x="2638350" y="286300"/>
            <a:ext cx="3867300" cy="840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
              <a:t>Cafe Hopping</a:t>
            </a:r>
            <a:endParaRPr sz="2800"/>
          </a:p>
        </p:txBody>
      </p:sp>
      <p:sp>
        <p:nvSpPr>
          <p:cNvPr id="187" name="Google Shape;187;p30"/>
          <p:cNvSpPr txBox="1"/>
          <p:nvPr>
            <p:ph idx="1" type="subTitle"/>
          </p:nvPr>
        </p:nvSpPr>
        <p:spPr>
          <a:xfrm>
            <a:off x="423575" y="1769575"/>
            <a:ext cx="4224900" cy="231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t>Cafe hopping is a </a:t>
            </a:r>
            <a:r>
              <a:rPr b="1" lang="en" sz="1500">
                <a:latin typeface="Roboto Condensed"/>
                <a:ea typeface="Roboto Condensed"/>
                <a:cs typeface="Roboto Condensed"/>
                <a:sym typeface="Roboto Condensed"/>
              </a:rPr>
              <a:t>popular trend</a:t>
            </a:r>
            <a:r>
              <a:rPr lang="en" sz="1500"/>
              <a:t> among the younger demographic. It involves going to different cafes to take photos and </a:t>
            </a:r>
            <a:r>
              <a:rPr b="1" lang="en" sz="1500">
                <a:latin typeface="Roboto Condensed"/>
                <a:ea typeface="Roboto Condensed"/>
                <a:cs typeface="Roboto Condensed"/>
                <a:sym typeface="Roboto Condensed"/>
              </a:rPr>
              <a:t>give reviews. </a:t>
            </a:r>
            <a:endParaRPr b="1" sz="1500">
              <a:latin typeface="Roboto Condensed"/>
              <a:ea typeface="Roboto Condensed"/>
              <a:cs typeface="Roboto Condensed"/>
              <a:sym typeface="Roboto Condensed"/>
            </a:endParaRPr>
          </a:p>
          <a:p>
            <a:pPr indent="0" lvl="0" marL="457200" rtl="0" algn="ctr">
              <a:lnSpc>
                <a:spcPct val="100000"/>
              </a:lnSpc>
              <a:spcBef>
                <a:spcPts val="0"/>
              </a:spcBef>
              <a:spcAft>
                <a:spcPts val="0"/>
              </a:spcAft>
              <a:buNone/>
            </a:pPr>
            <a:r>
              <a:t/>
            </a:r>
            <a:endParaRPr sz="1500"/>
          </a:p>
          <a:p>
            <a:pPr indent="0" lvl="0" marL="457200" rtl="0" algn="ctr">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en" sz="1500"/>
              <a:t>In this era dominated by social media, cafe hoppers often post their photos on </a:t>
            </a:r>
            <a:r>
              <a:rPr b="1" lang="en" sz="1500">
                <a:latin typeface="Roboto Condensed"/>
                <a:ea typeface="Roboto Condensed"/>
                <a:cs typeface="Roboto Condensed"/>
                <a:sym typeface="Roboto Condensed"/>
              </a:rPr>
              <a:t>social media sites</a:t>
            </a:r>
            <a:r>
              <a:rPr lang="en" sz="1500"/>
              <a:t> like Facebook and Instagram to show off to their peers.</a:t>
            </a:r>
            <a:endParaRPr sz="1500"/>
          </a:p>
        </p:txBody>
      </p:sp>
      <p:pic>
        <p:nvPicPr>
          <p:cNvPr id="188" name="Google Shape;188;p30"/>
          <p:cNvPicPr preferRelativeResize="0"/>
          <p:nvPr/>
        </p:nvPicPr>
        <p:blipFill>
          <a:blip r:embed="rId3">
            <a:alphaModFix amt="80000"/>
          </a:blip>
          <a:stretch>
            <a:fillRect/>
          </a:stretch>
        </p:blipFill>
        <p:spPr>
          <a:xfrm>
            <a:off x="4648464" y="1530725"/>
            <a:ext cx="4057989" cy="2690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ctrTitle"/>
          </p:nvPr>
        </p:nvSpPr>
        <p:spPr>
          <a:xfrm>
            <a:off x="2638350" y="241474"/>
            <a:ext cx="3867300" cy="97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Problem</a:t>
            </a:r>
            <a:endParaRPr/>
          </a:p>
        </p:txBody>
      </p:sp>
      <p:sp>
        <p:nvSpPr>
          <p:cNvPr id="194" name="Google Shape;194;p31"/>
          <p:cNvSpPr txBox="1"/>
          <p:nvPr>
            <p:ph idx="1" type="subTitle"/>
          </p:nvPr>
        </p:nvSpPr>
        <p:spPr>
          <a:xfrm>
            <a:off x="944050" y="2016788"/>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Roboto Condensed"/>
                <a:ea typeface="Roboto Condensed"/>
                <a:cs typeface="Roboto Condensed"/>
                <a:sym typeface="Roboto Condensed"/>
              </a:rPr>
              <a:t>Keeping track of the various cafes</a:t>
            </a:r>
            <a:r>
              <a:rPr lang="en" sz="1700"/>
              <a:t> that someone has been to can be an </a:t>
            </a:r>
            <a:r>
              <a:rPr b="1" lang="en" sz="1700">
                <a:latin typeface="Roboto Condensed"/>
                <a:ea typeface="Roboto Condensed"/>
                <a:cs typeface="Roboto Condensed"/>
                <a:sym typeface="Roboto Condensed"/>
              </a:rPr>
              <a:t>annoying process</a:t>
            </a:r>
            <a:r>
              <a:rPr lang="en" sz="1700"/>
              <a:t> and besides through social media, cafe hoppers have no other way to show off their “achievements”.</a:t>
            </a:r>
            <a:endParaRPr sz="1700"/>
          </a:p>
        </p:txBody>
      </p:sp>
      <p:pic>
        <p:nvPicPr>
          <p:cNvPr id="195" name="Google Shape;195;p31"/>
          <p:cNvPicPr preferRelativeResize="0"/>
          <p:nvPr/>
        </p:nvPicPr>
        <p:blipFill>
          <a:blip r:embed="rId3">
            <a:alphaModFix amt="90000"/>
          </a:blip>
          <a:stretch>
            <a:fillRect/>
          </a:stretch>
        </p:blipFill>
        <p:spPr>
          <a:xfrm>
            <a:off x="5480277" y="1767975"/>
            <a:ext cx="2612526" cy="1960825"/>
          </a:xfrm>
          <a:prstGeom prst="rect">
            <a:avLst/>
          </a:prstGeom>
          <a:noFill/>
          <a:ln>
            <a:noFill/>
          </a:ln>
        </p:spPr>
      </p:pic>
      <p:sp>
        <p:nvSpPr>
          <p:cNvPr id="196" name="Google Shape;196;p31"/>
          <p:cNvSpPr/>
          <p:nvPr/>
        </p:nvSpPr>
        <p:spPr>
          <a:xfrm>
            <a:off x="867625" y="1767975"/>
            <a:ext cx="4224900" cy="19608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ctrTitle"/>
          </p:nvPr>
        </p:nvSpPr>
        <p:spPr>
          <a:xfrm>
            <a:off x="2638350" y="268049"/>
            <a:ext cx="3867300" cy="97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Cafe Bunny</a:t>
            </a:r>
            <a:endParaRPr/>
          </a:p>
        </p:txBody>
      </p:sp>
      <p:sp>
        <p:nvSpPr>
          <p:cNvPr id="202" name="Google Shape;202;p32"/>
          <p:cNvSpPr txBox="1"/>
          <p:nvPr>
            <p:ph idx="1" type="subTitle"/>
          </p:nvPr>
        </p:nvSpPr>
        <p:spPr>
          <a:xfrm>
            <a:off x="392950" y="1971150"/>
            <a:ext cx="53628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Cafe Bunny is an application that aims to provide a useful platform for cafe hoppers</a:t>
            </a:r>
            <a:endParaRPr sz="1700"/>
          </a:p>
          <a:p>
            <a:pPr indent="0" lvl="0" marL="457200" rtl="0" algn="l">
              <a:spcBef>
                <a:spcPts val="0"/>
              </a:spcBef>
              <a:spcAft>
                <a:spcPts val="0"/>
              </a:spcAft>
              <a:buNone/>
            </a:pPr>
            <a:r>
              <a:t/>
            </a:r>
            <a:endParaRPr sz="1700"/>
          </a:p>
          <a:p>
            <a:pPr indent="-336550" lvl="0" marL="457200" rtl="0" algn="l">
              <a:spcBef>
                <a:spcPts val="0"/>
              </a:spcBef>
              <a:spcAft>
                <a:spcPts val="0"/>
              </a:spcAft>
              <a:buSzPts val="1700"/>
              <a:buAutoNum type="arabicPeriod"/>
            </a:pPr>
            <a:r>
              <a:rPr b="1" lang="en" sz="1700">
                <a:latin typeface="Roboto Condensed"/>
                <a:ea typeface="Roboto Condensed"/>
                <a:cs typeface="Roboto Condensed"/>
                <a:sym typeface="Roboto Condensed"/>
              </a:rPr>
              <a:t>Keep track of the cafes</a:t>
            </a:r>
            <a:r>
              <a:rPr lang="en" sz="1700"/>
              <a:t> that they have been to</a:t>
            </a:r>
            <a:endParaRPr sz="1700"/>
          </a:p>
          <a:p>
            <a:pPr indent="-336550" lvl="0" marL="457200" rtl="0" algn="l">
              <a:spcBef>
                <a:spcPts val="0"/>
              </a:spcBef>
              <a:spcAft>
                <a:spcPts val="0"/>
              </a:spcAft>
              <a:buSzPts val="1700"/>
              <a:buAutoNum type="arabicPeriod"/>
            </a:pPr>
            <a:r>
              <a:rPr lang="en" sz="1700"/>
              <a:t>Earn </a:t>
            </a:r>
            <a:r>
              <a:rPr b="1" lang="en" sz="1700">
                <a:latin typeface="Roboto Condensed"/>
                <a:ea typeface="Roboto Condensed"/>
                <a:cs typeface="Roboto Condensed"/>
                <a:sym typeface="Roboto Condensed"/>
              </a:rPr>
              <a:t>achievements</a:t>
            </a:r>
            <a:r>
              <a:rPr lang="en" sz="1700"/>
              <a:t> and </a:t>
            </a:r>
            <a:r>
              <a:rPr b="1" lang="en" sz="1700">
                <a:latin typeface="Roboto Condensed"/>
                <a:ea typeface="Roboto Condensed"/>
                <a:cs typeface="Roboto Condensed"/>
                <a:sym typeface="Roboto Condensed"/>
              </a:rPr>
              <a:t>discount codes</a:t>
            </a:r>
            <a:endParaRPr b="1" sz="1700">
              <a:latin typeface="Roboto Condensed"/>
              <a:ea typeface="Roboto Condensed"/>
              <a:cs typeface="Roboto Condensed"/>
              <a:sym typeface="Roboto Condensed"/>
            </a:endParaRPr>
          </a:p>
          <a:p>
            <a:pPr indent="-336550" lvl="0" marL="457200" rtl="0" algn="l">
              <a:spcBef>
                <a:spcPts val="0"/>
              </a:spcBef>
              <a:spcAft>
                <a:spcPts val="0"/>
              </a:spcAft>
              <a:buSzPts val="1700"/>
              <a:buAutoNum type="arabicPeriod"/>
            </a:pPr>
            <a:r>
              <a:rPr lang="en" sz="1700"/>
              <a:t>Leave </a:t>
            </a:r>
            <a:r>
              <a:rPr b="1" lang="en" sz="1700">
                <a:latin typeface="Roboto Condensed"/>
                <a:ea typeface="Roboto Condensed"/>
                <a:cs typeface="Roboto Condensed"/>
                <a:sym typeface="Roboto Condensed"/>
              </a:rPr>
              <a:t>reviews</a:t>
            </a:r>
            <a:r>
              <a:rPr lang="en" sz="1700"/>
              <a:t> of visited cafes</a:t>
            </a:r>
            <a:endParaRPr sz="1700"/>
          </a:p>
        </p:txBody>
      </p:sp>
      <p:sp>
        <p:nvSpPr>
          <p:cNvPr id="203" name="Google Shape;203;p32"/>
          <p:cNvSpPr/>
          <p:nvPr/>
        </p:nvSpPr>
        <p:spPr>
          <a:xfrm>
            <a:off x="500225" y="2689700"/>
            <a:ext cx="4582200" cy="1154700"/>
          </a:xfrm>
          <a:prstGeom prst="snip2DiagRect">
            <a:avLst>
              <a:gd fmla="val 0" name="adj1"/>
              <a:gd fmla="val 16667" name="adj2"/>
            </a:avLst>
          </a:prstGeom>
          <a:solidFill>
            <a:srgbClr val="FFFFFF">
              <a:alpha val="282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32"/>
          <p:cNvPicPr preferRelativeResize="0"/>
          <p:nvPr/>
        </p:nvPicPr>
        <p:blipFill>
          <a:blip r:embed="rId3">
            <a:alphaModFix/>
          </a:blip>
          <a:stretch>
            <a:fillRect/>
          </a:stretch>
        </p:blipFill>
        <p:spPr>
          <a:xfrm>
            <a:off x="6429100" y="654300"/>
            <a:ext cx="1925601" cy="41731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ph idx="2" type="title"/>
          </p:nvPr>
        </p:nvSpPr>
        <p:spPr>
          <a:xfrm flipH="1">
            <a:off x="4964179" y="2323850"/>
            <a:ext cx="2979300" cy="754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9600"/>
              <a:buNone/>
            </a:pPr>
            <a:r>
              <a:rPr lang="en"/>
              <a:t>02</a:t>
            </a:r>
            <a:endParaRPr/>
          </a:p>
        </p:txBody>
      </p:sp>
      <p:cxnSp>
        <p:nvCxnSpPr>
          <p:cNvPr id="210" name="Google Shape;210;p33"/>
          <p:cNvCxnSpPr/>
          <p:nvPr/>
        </p:nvCxnSpPr>
        <p:spPr>
          <a:xfrm>
            <a:off x="7578325" y="4028400"/>
            <a:ext cx="1565700" cy="0"/>
          </a:xfrm>
          <a:prstGeom prst="straightConnector1">
            <a:avLst/>
          </a:prstGeom>
          <a:noFill/>
          <a:ln cap="flat" cmpd="sng" w="9525">
            <a:solidFill>
              <a:schemeClr val="dk1"/>
            </a:solidFill>
            <a:prstDash val="solid"/>
            <a:round/>
            <a:headEnd len="sm" w="sm" type="none"/>
            <a:tailEnd len="sm" w="sm" type="none"/>
          </a:ln>
        </p:spPr>
      </p:cxnSp>
      <p:sp>
        <p:nvSpPr>
          <p:cNvPr id="211" name="Google Shape;211;p33"/>
          <p:cNvSpPr txBox="1"/>
          <p:nvPr>
            <p:ph idx="4294967295" type="ctrTitle"/>
          </p:nvPr>
        </p:nvSpPr>
        <p:spPr>
          <a:xfrm>
            <a:off x="2221848" y="3450600"/>
            <a:ext cx="7044600" cy="5778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3600"/>
              <a:t>Design for maintainability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ctrTitle"/>
          </p:nvPr>
        </p:nvSpPr>
        <p:spPr>
          <a:xfrm>
            <a:off x="2638350" y="935724"/>
            <a:ext cx="3867300" cy="61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Flutter</a:t>
            </a:r>
            <a:endParaRPr/>
          </a:p>
        </p:txBody>
      </p:sp>
      <p:sp>
        <p:nvSpPr>
          <p:cNvPr id="217" name="Google Shape;217;p34"/>
          <p:cNvSpPr txBox="1"/>
          <p:nvPr>
            <p:ph idx="1" type="subTitle"/>
          </p:nvPr>
        </p:nvSpPr>
        <p:spPr>
          <a:xfrm>
            <a:off x="590175" y="2069300"/>
            <a:ext cx="42249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Cafe Bunny is developed on Flutter software development kit.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It is a free and open source mobile UI framework created by Google.</a:t>
            </a:r>
            <a:endParaRPr sz="17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a:p>
            <a:pPr indent="0" lvl="0" marL="0" rtl="0" algn="ctr">
              <a:spcBef>
                <a:spcPts val="0"/>
              </a:spcBef>
              <a:spcAft>
                <a:spcPts val="0"/>
              </a:spcAft>
              <a:buNone/>
            </a:pPr>
            <a:r>
              <a:t/>
            </a:r>
            <a:endParaRPr sz="1400"/>
          </a:p>
        </p:txBody>
      </p:sp>
      <p:pic>
        <p:nvPicPr>
          <p:cNvPr id="218" name="Google Shape;218;p34"/>
          <p:cNvPicPr preferRelativeResize="0"/>
          <p:nvPr/>
        </p:nvPicPr>
        <p:blipFill>
          <a:blip r:embed="rId3">
            <a:alphaModFix amt="90000"/>
          </a:blip>
          <a:stretch>
            <a:fillRect/>
          </a:stretch>
        </p:blipFill>
        <p:spPr>
          <a:xfrm>
            <a:off x="4570150" y="1780857"/>
            <a:ext cx="4224900" cy="207284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